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8"/>
  </p:notesMasterIdLst>
  <p:sldIdLst>
    <p:sldId id="256" r:id="rId2"/>
    <p:sldId id="257" r:id="rId3"/>
    <p:sldId id="260" r:id="rId4"/>
    <p:sldId id="298" r:id="rId5"/>
    <p:sldId id="299" r:id="rId6"/>
    <p:sldId id="297" r:id="rId7"/>
    <p:sldId id="261" r:id="rId8"/>
    <p:sldId id="262" r:id="rId9"/>
    <p:sldId id="269" r:id="rId10"/>
    <p:sldId id="263" r:id="rId11"/>
    <p:sldId id="275" r:id="rId12"/>
    <p:sldId id="265"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Lst>
  <p:sldSz cx="9144000" cy="5143500" type="screen16x9"/>
  <p:notesSz cx="6858000" cy="9144000"/>
  <p:embeddedFontLst>
    <p:embeddedFont>
      <p:font typeface="Gulim" panose="020B0600000101010101" pitchFamily="34" charset="-127"/>
      <p:regular r:id="rId29"/>
    </p:embeddedFont>
    <p:embeddedFont>
      <p:font typeface="IRANSansWeb" panose="02040503050201020203" pitchFamily="18" charset="-78"/>
      <p:regular r:id="rId30"/>
      <p:bold r:id="rId31"/>
    </p:embeddedFont>
    <p:embeddedFont>
      <p:font typeface="Montserrat SemiBold" panose="020B0604020202020204" charset="0"/>
      <p:bold r:id="rId32"/>
      <p:boldItalic r:id="rId33"/>
    </p:embeddedFont>
    <p:embeddedFont>
      <p:font typeface="Rubik" panose="020B0604020202020204" charset="-78"/>
      <p:regular r:id="rId34"/>
      <p:bold r:id="rId35"/>
      <p:italic r:id="rId36"/>
      <p:boldItalic r:id="rId37"/>
    </p:embeddedFont>
    <p:embeddedFont>
      <p:font typeface="Poppins" panose="020B0604020202020204" charset="0"/>
      <p:regular r:id="rId38"/>
      <p:bold r:id="rId39"/>
      <p:italic r:id="rId40"/>
      <p:boldItalic r:id="rId41"/>
    </p:embeddedFont>
    <p:embeddedFont>
      <p:font typeface="B Nazanin" panose="00000400000000000000" pitchFamily="2" charset="-78"/>
      <p:regular r:id="rId42"/>
      <p:bold r:id="rId43"/>
    </p:embeddedFont>
    <p:embeddedFont>
      <p:font typeface="B Titr" panose="00000700000000000000" pitchFamily="2" charset="-78"/>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6CF"/>
    <a:srgbClr val="5571FB"/>
    <a:srgbClr val="15153E"/>
    <a:srgbClr val="EEA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C5CC41-D961-428B-AD6C-32C7D61ECF64}">
  <a:tblStyle styleId="{2FC5CC41-D961-428B-AD6C-32C7D61ECF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278ae5f976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278ae5f976b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2797fc01700_0_18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2797fc01700_0_18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797fc01700_0_17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797fc01700_0_17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78ae5f976b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4" name="Google Shape;754;g278ae5f976b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9477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797fc01700_0_17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797fc01700_0_17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026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2797fc01700_0_17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2797fc01700_0_17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567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797fc01700_0_17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797fc01700_0_17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052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2797fc01700_0_180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2797fc01700_0_180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462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797fc01700_0_17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797fc01700_0_17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0858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797fc01700_0_17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797fc01700_0_17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57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78ae5f976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278ae5f976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797fc01700_0_17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2797fc01700_0_17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7280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797fc01700_0_17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797fc01700_0_17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8881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797fc01700_0_17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797fc01700_0_17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0166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797fc01700_0_17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797fc01700_0_17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8614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78ae5f976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78ae5f976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12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797fc01700_0_17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797fc01700_0_17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903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g2797fc01700_0_17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 name="Google Shape;816;g2797fc01700_0_17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95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78ae5f976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78ae5f976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78ae5f976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78ae5f976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0991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278ae5f976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278ae5f976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7284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790cc73778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790cc73778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729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278ae5f976b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278ae5f976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278ae5f976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278ae5f976b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797fc01700_0_178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2797fc01700_0_178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69100" y="1820750"/>
            <a:ext cx="4268100" cy="1569600"/>
          </a:xfrm>
          <a:prstGeom prst="rect">
            <a:avLst/>
          </a:prstGeom>
        </p:spPr>
        <p:txBody>
          <a:bodyPr spcFirstLastPara="1" wrap="square" lIns="91425" tIns="91425" rIns="91425" bIns="91425" anchor="t" anchorCtr="0">
            <a:noAutofit/>
          </a:bodyPr>
          <a:lstStyle>
            <a:lvl1pPr lvl="0">
              <a:spcBef>
                <a:spcPts val="110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169100" y="3383000"/>
            <a:ext cx="2480400" cy="66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atin typeface="Rubik"/>
                <a:ea typeface="Rubik"/>
                <a:cs typeface="Rubik"/>
                <a:sym typeface="Rubik"/>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389"/>
        <p:cNvGrpSpPr/>
        <p:nvPr/>
      </p:nvGrpSpPr>
      <p:grpSpPr>
        <a:xfrm>
          <a:off x="0" y="0"/>
          <a:ext cx="0" cy="0"/>
          <a:chOff x="0" y="0"/>
          <a:chExt cx="0" cy="0"/>
        </a:xfrm>
      </p:grpSpPr>
      <p:sp>
        <p:nvSpPr>
          <p:cNvPr id="390" name="Google Shape;390;p20"/>
          <p:cNvSpPr txBox="1">
            <a:spLocks noGrp="1"/>
          </p:cNvSpPr>
          <p:nvPr>
            <p:ph type="title"/>
          </p:nvPr>
        </p:nvSpPr>
        <p:spPr>
          <a:xfrm>
            <a:off x="713225" y="419625"/>
            <a:ext cx="77175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0"/>
            </a:lvl1pPr>
            <a:lvl2pPr lvl="1" rtl="0">
              <a:spcBef>
                <a:spcPts val="0"/>
              </a:spcBef>
              <a:spcAft>
                <a:spcPts val="0"/>
              </a:spcAft>
              <a:buSzPts val="3000"/>
              <a:buNone/>
              <a:defRPr b="0"/>
            </a:lvl2pPr>
            <a:lvl3pPr lvl="2" rtl="0">
              <a:spcBef>
                <a:spcPts val="0"/>
              </a:spcBef>
              <a:spcAft>
                <a:spcPts val="0"/>
              </a:spcAft>
              <a:buSzPts val="3000"/>
              <a:buNone/>
              <a:defRPr b="0"/>
            </a:lvl3pPr>
            <a:lvl4pPr lvl="3" rtl="0">
              <a:spcBef>
                <a:spcPts val="0"/>
              </a:spcBef>
              <a:spcAft>
                <a:spcPts val="0"/>
              </a:spcAft>
              <a:buSzPts val="3000"/>
              <a:buNone/>
              <a:defRPr b="0"/>
            </a:lvl4pPr>
            <a:lvl5pPr lvl="4" rtl="0">
              <a:spcBef>
                <a:spcPts val="0"/>
              </a:spcBef>
              <a:spcAft>
                <a:spcPts val="0"/>
              </a:spcAft>
              <a:buSzPts val="3000"/>
              <a:buNone/>
              <a:defRPr b="0"/>
            </a:lvl5pPr>
            <a:lvl6pPr lvl="5" rtl="0">
              <a:spcBef>
                <a:spcPts val="0"/>
              </a:spcBef>
              <a:spcAft>
                <a:spcPts val="0"/>
              </a:spcAft>
              <a:buSzPts val="3000"/>
              <a:buNone/>
              <a:defRPr b="0"/>
            </a:lvl6pPr>
            <a:lvl7pPr lvl="6" rtl="0">
              <a:spcBef>
                <a:spcPts val="0"/>
              </a:spcBef>
              <a:spcAft>
                <a:spcPts val="0"/>
              </a:spcAft>
              <a:buSzPts val="3000"/>
              <a:buNone/>
              <a:defRPr b="0"/>
            </a:lvl7pPr>
            <a:lvl8pPr lvl="7" rtl="0">
              <a:spcBef>
                <a:spcPts val="0"/>
              </a:spcBef>
              <a:spcAft>
                <a:spcPts val="0"/>
              </a:spcAft>
              <a:buSzPts val="3000"/>
              <a:buNone/>
              <a:defRPr b="0"/>
            </a:lvl8pPr>
            <a:lvl9pPr lvl="8" rtl="0">
              <a:spcBef>
                <a:spcPts val="0"/>
              </a:spcBef>
              <a:spcAft>
                <a:spcPts val="0"/>
              </a:spcAft>
              <a:buSzPts val="3000"/>
              <a:buNone/>
              <a:defRPr b="0"/>
            </a:lvl9pPr>
          </a:lstStyle>
          <a:p>
            <a:endParaRPr/>
          </a:p>
        </p:txBody>
      </p:sp>
      <p:grpSp>
        <p:nvGrpSpPr>
          <p:cNvPr id="391" name="Google Shape;391;p20"/>
          <p:cNvGrpSpPr/>
          <p:nvPr/>
        </p:nvGrpSpPr>
        <p:grpSpPr>
          <a:xfrm flipH="1">
            <a:off x="-4654543" y="1551078"/>
            <a:ext cx="13605016" cy="5724229"/>
            <a:chOff x="185623" y="1551078"/>
            <a:chExt cx="13605016" cy="5724229"/>
          </a:xfrm>
        </p:grpSpPr>
        <p:grpSp>
          <p:nvGrpSpPr>
            <p:cNvPr id="392" name="Google Shape;392;p20"/>
            <p:cNvGrpSpPr/>
            <p:nvPr/>
          </p:nvGrpSpPr>
          <p:grpSpPr>
            <a:xfrm rot="5400000">
              <a:off x="-88908" y="2405016"/>
              <a:ext cx="882533" cy="333471"/>
              <a:chOff x="3551575" y="3215125"/>
              <a:chExt cx="389450" cy="147150"/>
            </a:xfrm>
          </p:grpSpPr>
          <p:sp>
            <p:nvSpPr>
              <p:cNvPr id="393" name="Google Shape;393;p20"/>
              <p:cNvSpPr/>
              <p:nvPr/>
            </p:nvSpPr>
            <p:spPr>
              <a:xfrm>
                <a:off x="3551575"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a:off x="3551575"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a:off x="361215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a:off x="361215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a:off x="3551575"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a:off x="3551575"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a:off x="367272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a:off x="367272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a:off x="373330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a:off x="373330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a:off x="367272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a:off x="367272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a:off x="379387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379387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3854475" y="3275700"/>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3854475" y="3275700"/>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379387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379387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3915050"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a:off x="3915050"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a:off x="3915050"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a:off x="3915050"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0"/>
            <p:cNvGrpSpPr/>
            <p:nvPr/>
          </p:nvGrpSpPr>
          <p:grpSpPr>
            <a:xfrm rot="6249845">
              <a:off x="2612509" y="4760549"/>
              <a:ext cx="2325002" cy="2229611"/>
              <a:chOff x="5165475" y="-713653"/>
              <a:chExt cx="2324999" cy="2229609"/>
            </a:xfrm>
          </p:grpSpPr>
          <p:sp>
            <p:nvSpPr>
              <p:cNvPr id="416" name="Google Shape;416;p20"/>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0"/>
            <p:cNvGrpSpPr/>
            <p:nvPr/>
          </p:nvGrpSpPr>
          <p:grpSpPr>
            <a:xfrm rot="-5400000" flipH="1">
              <a:off x="8987199" y="1278232"/>
              <a:ext cx="4530594" cy="5076286"/>
              <a:chOff x="4826000" y="4400753"/>
              <a:chExt cx="4530594" cy="5076286"/>
            </a:xfrm>
          </p:grpSpPr>
          <p:sp>
            <p:nvSpPr>
              <p:cNvPr id="419" name="Google Shape;419;p20"/>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1" name="Google Shape;421;p20"/>
          <p:cNvSpPr/>
          <p:nvPr/>
        </p:nvSpPr>
        <p:spPr>
          <a:xfrm>
            <a:off x="0" y="0"/>
            <a:ext cx="9144284" cy="341412"/>
          </a:xfrm>
          <a:custGeom>
            <a:avLst/>
            <a:gdLst/>
            <a:ahLst/>
            <a:cxnLst/>
            <a:rect l="l" t="t" r="r" b="b"/>
            <a:pathLst>
              <a:path w="283346" h="11992" extrusionOk="0">
                <a:moveTo>
                  <a:pt x="1" y="0"/>
                </a:moveTo>
                <a:lnTo>
                  <a:pt x="1" y="11992"/>
                </a:lnTo>
                <a:lnTo>
                  <a:pt x="265060" y="11992"/>
                </a:lnTo>
                <a:lnTo>
                  <a:pt x="265060" y="11980"/>
                </a:lnTo>
                <a:cubicBezTo>
                  <a:pt x="273047" y="11700"/>
                  <a:pt x="279924" y="6913"/>
                  <a:pt x="28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4">
    <p:spTree>
      <p:nvGrpSpPr>
        <p:cNvPr id="1" name="Shape 422"/>
        <p:cNvGrpSpPr/>
        <p:nvPr/>
      </p:nvGrpSpPr>
      <p:grpSpPr>
        <a:xfrm>
          <a:off x="0" y="0"/>
          <a:ext cx="0" cy="0"/>
          <a:chOff x="0" y="0"/>
          <a:chExt cx="0" cy="0"/>
        </a:xfrm>
      </p:grpSpPr>
      <p:sp>
        <p:nvSpPr>
          <p:cNvPr id="423" name="Google Shape;423;p21"/>
          <p:cNvSpPr/>
          <p:nvPr/>
        </p:nvSpPr>
        <p:spPr>
          <a:xfrm flipH="1">
            <a:off x="2677775" y="368238"/>
            <a:ext cx="5953005" cy="4407033"/>
          </a:xfrm>
          <a:custGeom>
            <a:avLst/>
            <a:gdLst/>
            <a:ahLst/>
            <a:cxnLst/>
            <a:rect l="l" t="t" r="r" b="b"/>
            <a:pathLst>
              <a:path w="130577" h="99375" extrusionOk="0">
                <a:moveTo>
                  <a:pt x="7149" y="1"/>
                </a:moveTo>
                <a:cubicBezTo>
                  <a:pt x="3204" y="1"/>
                  <a:pt x="0" y="3197"/>
                  <a:pt x="0" y="7142"/>
                </a:cubicBezTo>
                <a:lnTo>
                  <a:pt x="0" y="92234"/>
                </a:lnTo>
                <a:cubicBezTo>
                  <a:pt x="0" y="96178"/>
                  <a:pt x="3204" y="99374"/>
                  <a:pt x="7149" y="99374"/>
                </a:cubicBezTo>
                <a:lnTo>
                  <a:pt x="54195" y="99374"/>
                </a:lnTo>
                <a:cubicBezTo>
                  <a:pt x="74449" y="99374"/>
                  <a:pt x="93883" y="91332"/>
                  <a:pt x="108204" y="77010"/>
                </a:cubicBezTo>
                <a:cubicBezTo>
                  <a:pt x="122526" y="62681"/>
                  <a:pt x="130576" y="43255"/>
                  <a:pt x="130576" y="23001"/>
                </a:cubicBezTo>
                <a:lnTo>
                  <a:pt x="130576" y="7150"/>
                </a:lnTo>
                <a:cubicBezTo>
                  <a:pt x="130576" y="3205"/>
                  <a:pt x="127372" y="1"/>
                  <a:pt x="12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1"/>
          <p:cNvSpPr txBox="1"/>
          <p:nvPr/>
        </p:nvSpPr>
        <p:spPr>
          <a:xfrm>
            <a:off x="5132825" y="3412502"/>
            <a:ext cx="2906400" cy="615600"/>
          </a:xfrm>
          <a:prstGeom prst="rect">
            <a:avLst/>
          </a:prstGeom>
          <a:noFill/>
          <a:ln>
            <a:noFill/>
          </a:ln>
        </p:spPr>
        <p:txBody>
          <a:bodyPr spcFirstLastPara="1" wrap="square" lIns="182875" tIns="91425" rIns="91425" bIns="91425" anchor="t" anchorCtr="0">
            <a:noAutofit/>
          </a:bodyPr>
          <a:lstStyle/>
          <a:p>
            <a:pPr marL="0" lvl="0" indent="0" algn="r" rtl="0">
              <a:lnSpc>
                <a:spcPct val="100000"/>
              </a:lnSpc>
              <a:spcBef>
                <a:spcPts val="300"/>
              </a:spcBef>
              <a:spcAft>
                <a:spcPts val="0"/>
              </a:spcAft>
              <a:buNone/>
            </a:pPr>
            <a:r>
              <a:rPr lang="en" sz="900" b="1">
                <a:solidFill>
                  <a:schemeClr val="lt1"/>
                </a:solidFill>
                <a:latin typeface="Rubik"/>
                <a:ea typeface="Rubik"/>
                <a:cs typeface="Rubik"/>
                <a:sym typeface="Rubik"/>
              </a:rPr>
              <a:t>CREDITS:</a:t>
            </a:r>
            <a:r>
              <a:rPr lang="en" sz="900">
                <a:solidFill>
                  <a:schemeClr val="lt1"/>
                </a:solidFill>
                <a:latin typeface="Rubik"/>
                <a:ea typeface="Rubik"/>
                <a:cs typeface="Rubik"/>
                <a:sym typeface="Rubik"/>
              </a:rPr>
              <a:t> This presentation template was created by </a:t>
            </a:r>
            <a:r>
              <a:rPr lang="en" sz="900" b="1" u="sng">
                <a:solidFill>
                  <a:schemeClr val="lt1"/>
                </a:solidFill>
                <a:latin typeface="Rubik"/>
                <a:ea typeface="Rubik"/>
                <a:cs typeface="Rubik"/>
                <a:sym typeface="Rubik"/>
                <a:hlinkClick r:id="rId2">
                  <a:extLst>
                    <a:ext uri="{A12FA001-AC4F-418D-AE19-62706E023703}">
                      <ahyp:hlinkClr xmlns:ahyp="http://schemas.microsoft.com/office/drawing/2018/hyperlinkcolor" xmlns="" val="tx"/>
                    </a:ext>
                  </a:extLst>
                </a:hlinkClick>
              </a:rPr>
              <a:t>Slidesgo</a:t>
            </a:r>
            <a:r>
              <a:rPr lang="en" sz="900">
                <a:solidFill>
                  <a:schemeClr val="lt1"/>
                </a:solidFill>
                <a:latin typeface="Rubik"/>
                <a:ea typeface="Rubik"/>
                <a:cs typeface="Rubik"/>
                <a:sym typeface="Rubik"/>
              </a:rPr>
              <a:t>, and includes icons by </a:t>
            </a:r>
            <a:r>
              <a:rPr lang="en" sz="900" b="1" u="sng">
                <a:solidFill>
                  <a:schemeClr val="lt1"/>
                </a:solidFill>
                <a:latin typeface="Rubik"/>
                <a:ea typeface="Rubik"/>
                <a:cs typeface="Rubik"/>
                <a:sym typeface="Rubik"/>
                <a:hlinkClick r:id="rId3">
                  <a:extLst>
                    <a:ext uri="{A12FA001-AC4F-418D-AE19-62706E023703}">
                      <ahyp:hlinkClr xmlns:ahyp="http://schemas.microsoft.com/office/drawing/2018/hyperlinkcolor" xmlns="" val="tx"/>
                    </a:ext>
                  </a:extLst>
                </a:hlinkClick>
              </a:rPr>
              <a:t>Flaticon</a:t>
            </a:r>
            <a:r>
              <a:rPr lang="en" sz="900">
                <a:solidFill>
                  <a:schemeClr val="lt1"/>
                </a:solidFill>
                <a:latin typeface="Rubik"/>
                <a:ea typeface="Rubik"/>
                <a:cs typeface="Rubik"/>
                <a:sym typeface="Rubik"/>
              </a:rPr>
              <a:t> and infographics &amp; images by </a:t>
            </a:r>
            <a:r>
              <a:rPr lang="en" sz="900" b="1" u="sng">
                <a:solidFill>
                  <a:schemeClr val="lt1"/>
                </a:solidFill>
                <a:latin typeface="Rubik"/>
                <a:ea typeface="Rubik"/>
                <a:cs typeface="Rubik"/>
                <a:sym typeface="Rubik"/>
                <a:hlinkClick r:id="rId4">
                  <a:extLst>
                    <a:ext uri="{A12FA001-AC4F-418D-AE19-62706E023703}">
                      <ahyp:hlinkClr xmlns:ahyp="http://schemas.microsoft.com/office/drawing/2018/hyperlinkcolor" xmlns="" val="tx"/>
                    </a:ext>
                  </a:extLst>
                </a:hlinkClick>
              </a:rPr>
              <a:t>Freepik</a:t>
            </a:r>
            <a:endParaRPr sz="900" b="1" u="sng">
              <a:solidFill>
                <a:schemeClr val="lt1"/>
              </a:solidFill>
              <a:latin typeface="Rubik"/>
              <a:ea typeface="Rubik"/>
              <a:cs typeface="Rubik"/>
              <a:sym typeface="Rubik"/>
            </a:endParaRPr>
          </a:p>
        </p:txBody>
      </p:sp>
      <p:sp>
        <p:nvSpPr>
          <p:cNvPr id="425" name="Google Shape;425;p21"/>
          <p:cNvSpPr txBox="1">
            <a:spLocks noGrp="1"/>
          </p:cNvSpPr>
          <p:nvPr>
            <p:ph type="title"/>
          </p:nvPr>
        </p:nvSpPr>
        <p:spPr>
          <a:xfrm>
            <a:off x="5132825" y="637616"/>
            <a:ext cx="2906400" cy="86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5100" b="0">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26" name="Google Shape;426;p21"/>
          <p:cNvSpPr txBox="1">
            <a:spLocks noGrp="1"/>
          </p:cNvSpPr>
          <p:nvPr>
            <p:ph type="subTitle" idx="1"/>
          </p:nvPr>
        </p:nvSpPr>
        <p:spPr>
          <a:xfrm>
            <a:off x="5132825" y="1497926"/>
            <a:ext cx="2906400" cy="1279500"/>
          </a:xfrm>
          <a:prstGeom prst="rect">
            <a:avLst/>
          </a:prstGeom>
          <a:ln>
            <a:noFill/>
          </a:ln>
        </p:spPr>
        <p:txBody>
          <a:bodyPr spcFirstLastPara="1" wrap="square" lIns="91425" tIns="91425" rIns="91425" bIns="0" anchor="t" anchorCtr="0">
            <a:noAutofit/>
          </a:bodyPr>
          <a:lstStyle>
            <a:lvl1pPr lvl="0" algn="r" rtl="0">
              <a:lnSpc>
                <a:spcPct val="100000"/>
              </a:lnSpc>
              <a:spcBef>
                <a:spcPts val="0"/>
              </a:spcBef>
              <a:spcAft>
                <a:spcPts val="0"/>
              </a:spcAft>
              <a:buSzPts val="1200"/>
              <a:buNone/>
              <a:defRPr sz="1600"/>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427"/>
        <p:cNvGrpSpPr/>
        <p:nvPr/>
      </p:nvGrpSpPr>
      <p:grpSpPr>
        <a:xfrm>
          <a:off x="0" y="0"/>
          <a:ext cx="0" cy="0"/>
          <a:chOff x="0" y="0"/>
          <a:chExt cx="0" cy="0"/>
        </a:xfrm>
      </p:grpSpPr>
      <p:grpSp>
        <p:nvGrpSpPr>
          <p:cNvPr id="428" name="Google Shape;428;p22"/>
          <p:cNvGrpSpPr/>
          <p:nvPr/>
        </p:nvGrpSpPr>
        <p:grpSpPr>
          <a:xfrm>
            <a:off x="1282800" y="1181425"/>
            <a:ext cx="5419675" cy="3409212"/>
            <a:chOff x="1282800" y="1181425"/>
            <a:chExt cx="5419675" cy="3409212"/>
          </a:xfrm>
        </p:grpSpPr>
        <p:grpSp>
          <p:nvGrpSpPr>
            <p:cNvPr id="429" name="Google Shape;429;p22"/>
            <p:cNvGrpSpPr/>
            <p:nvPr/>
          </p:nvGrpSpPr>
          <p:grpSpPr>
            <a:xfrm>
              <a:off x="5819942" y="4257166"/>
              <a:ext cx="882533" cy="333471"/>
              <a:chOff x="3551575" y="3215125"/>
              <a:chExt cx="389450" cy="147150"/>
            </a:xfrm>
          </p:grpSpPr>
          <p:sp>
            <p:nvSpPr>
              <p:cNvPr id="430" name="Google Shape;430;p22"/>
              <p:cNvSpPr/>
              <p:nvPr/>
            </p:nvSpPr>
            <p:spPr>
              <a:xfrm>
                <a:off x="3551575"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2"/>
              <p:cNvSpPr/>
              <p:nvPr/>
            </p:nvSpPr>
            <p:spPr>
              <a:xfrm>
                <a:off x="3551575"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2"/>
              <p:cNvSpPr/>
              <p:nvPr/>
            </p:nvSpPr>
            <p:spPr>
              <a:xfrm>
                <a:off x="361215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2"/>
              <p:cNvSpPr/>
              <p:nvPr/>
            </p:nvSpPr>
            <p:spPr>
              <a:xfrm>
                <a:off x="361215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2"/>
              <p:cNvSpPr/>
              <p:nvPr/>
            </p:nvSpPr>
            <p:spPr>
              <a:xfrm>
                <a:off x="3551575"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2"/>
              <p:cNvSpPr/>
              <p:nvPr/>
            </p:nvSpPr>
            <p:spPr>
              <a:xfrm>
                <a:off x="3551575"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2"/>
              <p:cNvSpPr/>
              <p:nvPr/>
            </p:nvSpPr>
            <p:spPr>
              <a:xfrm>
                <a:off x="367272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2"/>
              <p:cNvSpPr/>
              <p:nvPr/>
            </p:nvSpPr>
            <p:spPr>
              <a:xfrm>
                <a:off x="367272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2"/>
              <p:cNvSpPr/>
              <p:nvPr/>
            </p:nvSpPr>
            <p:spPr>
              <a:xfrm>
                <a:off x="373330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2"/>
              <p:cNvSpPr/>
              <p:nvPr/>
            </p:nvSpPr>
            <p:spPr>
              <a:xfrm>
                <a:off x="373330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2"/>
              <p:cNvSpPr/>
              <p:nvPr/>
            </p:nvSpPr>
            <p:spPr>
              <a:xfrm>
                <a:off x="367272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367272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p:nvPr/>
            </p:nvSpPr>
            <p:spPr>
              <a:xfrm>
                <a:off x="379387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2"/>
              <p:cNvSpPr/>
              <p:nvPr/>
            </p:nvSpPr>
            <p:spPr>
              <a:xfrm>
                <a:off x="379387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3854475" y="3275700"/>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3854475" y="3275700"/>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379387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379387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p:nvPr/>
            </p:nvSpPr>
            <p:spPr>
              <a:xfrm>
                <a:off x="3915050"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2"/>
              <p:cNvSpPr/>
              <p:nvPr/>
            </p:nvSpPr>
            <p:spPr>
              <a:xfrm>
                <a:off x="3915050"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2"/>
              <p:cNvSpPr/>
              <p:nvPr/>
            </p:nvSpPr>
            <p:spPr>
              <a:xfrm>
                <a:off x="3915050"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3915050"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2" name="Google Shape;452;p22"/>
            <p:cNvGrpSpPr/>
            <p:nvPr/>
          </p:nvGrpSpPr>
          <p:grpSpPr>
            <a:xfrm>
              <a:off x="1282800" y="1181425"/>
              <a:ext cx="722099" cy="407700"/>
              <a:chOff x="1211425" y="918075"/>
              <a:chExt cx="722099" cy="407700"/>
            </a:xfrm>
          </p:grpSpPr>
          <p:sp>
            <p:nvSpPr>
              <p:cNvPr id="453" name="Google Shape;453;p22"/>
              <p:cNvSpPr/>
              <p:nvPr/>
            </p:nvSpPr>
            <p:spPr>
              <a:xfrm>
                <a:off x="1211425"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2"/>
              <p:cNvSpPr/>
              <p:nvPr/>
            </p:nvSpPr>
            <p:spPr>
              <a:xfrm>
                <a:off x="1211425"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2"/>
              <p:cNvSpPr/>
              <p:nvPr/>
            </p:nvSpPr>
            <p:spPr>
              <a:xfrm>
                <a:off x="1211425"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2"/>
              <p:cNvSpPr/>
              <p:nvPr/>
            </p:nvSpPr>
            <p:spPr>
              <a:xfrm>
                <a:off x="1350996"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2"/>
              <p:cNvSpPr/>
              <p:nvPr/>
            </p:nvSpPr>
            <p:spPr>
              <a:xfrm>
                <a:off x="1350996"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2"/>
              <p:cNvSpPr/>
              <p:nvPr/>
            </p:nvSpPr>
            <p:spPr>
              <a:xfrm>
                <a:off x="1350996"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2"/>
              <p:cNvSpPr/>
              <p:nvPr/>
            </p:nvSpPr>
            <p:spPr>
              <a:xfrm>
                <a:off x="1490124"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2"/>
              <p:cNvSpPr/>
              <p:nvPr/>
            </p:nvSpPr>
            <p:spPr>
              <a:xfrm>
                <a:off x="1490124"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2"/>
              <p:cNvSpPr/>
              <p:nvPr/>
            </p:nvSpPr>
            <p:spPr>
              <a:xfrm>
                <a:off x="1490124"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2"/>
              <p:cNvSpPr/>
              <p:nvPr/>
            </p:nvSpPr>
            <p:spPr>
              <a:xfrm>
                <a:off x="1629759" y="1300772"/>
                <a:ext cx="25003" cy="25003"/>
              </a:xfrm>
              <a:custGeom>
                <a:avLst/>
                <a:gdLst/>
                <a:ahLst/>
                <a:cxnLst/>
                <a:rect l="l" t="t" r="r" b="b"/>
                <a:pathLst>
                  <a:path w="395"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2"/>
              <p:cNvSpPr/>
              <p:nvPr/>
            </p:nvSpPr>
            <p:spPr>
              <a:xfrm>
                <a:off x="1629759" y="1109171"/>
                <a:ext cx="25003" cy="25509"/>
              </a:xfrm>
              <a:custGeom>
                <a:avLst/>
                <a:gdLst/>
                <a:ahLst/>
                <a:cxnLst/>
                <a:rect l="l" t="t" r="r" b="b"/>
                <a:pathLst>
                  <a:path w="395"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2"/>
              <p:cNvSpPr/>
              <p:nvPr/>
            </p:nvSpPr>
            <p:spPr>
              <a:xfrm>
                <a:off x="1629759" y="918075"/>
                <a:ext cx="25003" cy="25066"/>
              </a:xfrm>
              <a:custGeom>
                <a:avLst/>
                <a:gdLst/>
                <a:ahLst/>
                <a:cxnLst/>
                <a:rect l="l" t="t" r="r" b="b"/>
                <a:pathLst>
                  <a:path w="395"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2"/>
              <p:cNvSpPr/>
              <p:nvPr/>
            </p:nvSpPr>
            <p:spPr>
              <a:xfrm>
                <a:off x="1768887"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2"/>
              <p:cNvSpPr/>
              <p:nvPr/>
            </p:nvSpPr>
            <p:spPr>
              <a:xfrm>
                <a:off x="1768887"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2"/>
              <p:cNvSpPr/>
              <p:nvPr/>
            </p:nvSpPr>
            <p:spPr>
              <a:xfrm>
                <a:off x="1768887"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2"/>
              <p:cNvSpPr/>
              <p:nvPr/>
            </p:nvSpPr>
            <p:spPr>
              <a:xfrm>
                <a:off x="1907952" y="1300772"/>
                <a:ext cx="25572" cy="25003"/>
              </a:xfrm>
              <a:custGeom>
                <a:avLst/>
                <a:gdLst/>
                <a:ahLst/>
                <a:cxnLst/>
                <a:rect l="l" t="t" r="r" b="b"/>
                <a:pathLst>
                  <a:path w="404" h="395" extrusionOk="0">
                    <a:moveTo>
                      <a:pt x="1" y="0"/>
                    </a:moveTo>
                    <a:lnTo>
                      <a:pt x="1" y="395"/>
                    </a:lnTo>
                    <a:lnTo>
                      <a:pt x="403" y="395"/>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2"/>
              <p:cNvSpPr/>
              <p:nvPr/>
            </p:nvSpPr>
            <p:spPr>
              <a:xfrm>
                <a:off x="1907952" y="1109171"/>
                <a:ext cx="25572" cy="25509"/>
              </a:xfrm>
              <a:custGeom>
                <a:avLst/>
                <a:gdLst/>
                <a:ahLst/>
                <a:cxnLst/>
                <a:rect l="l" t="t" r="r" b="b"/>
                <a:pathLst>
                  <a:path w="404" h="403" extrusionOk="0">
                    <a:moveTo>
                      <a:pt x="1" y="0"/>
                    </a:moveTo>
                    <a:lnTo>
                      <a:pt x="1" y="403"/>
                    </a:lnTo>
                    <a:lnTo>
                      <a:pt x="403" y="403"/>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2"/>
              <p:cNvSpPr/>
              <p:nvPr/>
            </p:nvSpPr>
            <p:spPr>
              <a:xfrm>
                <a:off x="1907952" y="918075"/>
                <a:ext cx="25572" cy="25066"/>
              </a:xfrm>
              <a:custGeom>
                <a:avLst/>
                <a:gdLst/>
                <a:ahLst/>
                <a:cxnLst/>
                <a:rect l="l" t="t" r="r" b="b"/>
                <a:pathLst>
                  <a:path w="404" h="396" extrusionOk="0">
                    <a:moveTo>
                      <a:pt x="1" y="1"/>
                    </a:moveTo>
                    <a:lnTo>
                      <a:pt x="1" y="395"/>
                    </a:lnTo>
                    <a:lnTo>
                      <a:pt x="403" y="395"/>
                    </a:lnTo>
                    <a:lnTo>
                      <a:pt x="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1" name="Google Shape;471;p22"/>
          <p:cNvGrpSpPr/>
          <p:nvPr/>
        </p:nvGrpSpPr>
        <p:grpSpPr>
          <a:xfrm>
            <a:off x="527100" y="368100"/>
            <a:ext cx="7903675" cy="4407033"/>
            <a:chOff x="527100" y="368100"/>
            <a:chExt cx="7903675" cy="4407033"/>
          </a:xfrm>
        </p:grpSpPr>
        <p:sp>
          <p:nvSpPr>
            <p:cNvPr id="472" name="Google Shape;472;p22"/>
            <p:cNvSpPr/>
            <p:nvPr/>
          </p:nvSpPr>
          <p:spPr>
            <a:xfrm>
              <a:off x="527100" y="368100"/>
              <a:ext cx="5953005" cy="4407033"/>
            </a:xfrm>
            <a:custGeom>
              <a:avLst/>
              <a:gdLst/>
              <a:ahLst/>
              <a:cxnLst/>
              <a:rect l="l" t="t" r="r" b="b"/>
              <a:pathLst>
                <a:path w="130577" h="99375" extrusionOk="0">
                  <a:moveTo>
                    <a:pt x="7149" y="1"/>
                  </a:moveTo>
                  <a:cubicBezTo>
                    <a:pt x="3204" y="1"/>
                    <a:pt x="0" y="3197"/>
                    <a:pt x="0" y="7142"/>
                  </a:cubicBezTo>
                  <a:lnTo>
                    <a:pt x="0" y="92234"/>
                  </a:lnTo>
                  <a:cubicBezTo>
                    <a:pt x="0" y="96178"/>
                    <a:pt x="3204" y="99374"/>
                    <a:pt x="7149" y="99374"/>
                  </a:cubicBezTo>
                  <a:lnTo>
                    <a:pt x="54195" y="99374"/>
                  </a:lnTo>
                  <a:cubicBezTo>
                    <a:pt x="74449" y="99374"/>
                    <a:pt x="93883" y="91332"/>
                    <a:pt x="108204" y="77010"/>
                  </a:cubicBezTo>
                  <a:cubicBezTo>
                    <a:pt x="122526" y="62681"/>
                    <a:pt x="130576" y="43255"/>
                    <a:pt x="130576" y="23001"/>
                  </a:cubicBezTo>
                  <a:lnTo>
                    <a:pt x="130576" y="7150"/>
                  </a:lnTo>
                  <a:cubicBezTo>
                    <a:pt x="130576" y="3205"/>
                    <a:pt x="127372" y="1"/>
                    <a:pt x="12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rot="10800000">
              <a:off x="8080473" y="3890000"/>
              <a:ext cx="350302" cy="700625"/>
            </a:xfrm>
            <a:custGeom>
              <a:avLst/>
              <a:gdLst/>
              <a:ahLst/>
              <a:cxnLst/>
              <a:rect l="l" t="t" r="r" b="b"/>
              <a:pathLst>
                <a:path w="2013" h="4026" extrusionOk="0">
                  <a:moveTo>
                    <a:pt x="2013" y="0"/>
                  </a:moveTo>
                  <a:lnTo>
                    <a:pt x="0" y="2013"/>
                  </a:lnTo>
                  <a:lnTo>
                    <a:pt x="2013" y="4025"/>
                  </a:lnTo>
                  <a:lnTo>
                    <a:pt x="2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2"/>
          <p:cNvGrpSpPr/>
          <p:nvPr/>
        </p:nvGrpSpPr>
        <p:grpSpPr>
          <a:xfrm>
            <a:off x="2199253" y="-1225893"/>
            <a:ext cx="9985543" cy="8502990"/>
            <a:chOff x="2199253" y="-1225893"/>
            <a:chExt cx="9985543" cy="8502990"/>
          </a:xfrm>
        </p:grpSpPr>
        <p:grpSp>
          <p:nvGrpSpPr>
            <p:cNvPr id="475" name="Google Shape;475;p22"/>
            <p:cNvGrpSpPr/>
            <p:nvPr/>
          </p:nvGrpSpPr>
          <p:grpSpPr>
            <a:xfrm rot="5400000">
              <a:off x="2472099" y="2473657"/>
              <a:ext cx="4530594" cy="5076286"/>
              <a:chOff x="4826000" y="4400753"/>
              <a:chExt cx="4530594" cy="5076286"/>
            </a:xfrm>
          </p:grpSpPr>
          <p:sp>
            <p:nvSpPr>
              <p:cNvPr id="476" name="Google Shape;476;p22"/>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22"/>
            <p:cNvGrpSpPr/>
            <p:nvPr/>
          </p:nvGrpSpPr>
          <p:grpSpPr>
            <a:xfrm rot="-1163065">
              <a:off x="5174738" y="-903253"/>
              <a:ext cx="2324967" cy="2229578"/>
              <a:chOff x="5165475" y="-713653"/>
              <a:chExt cx="2324999" cy="2229609"/>
            </a:xfrm>
          </p:grpSpPr>
          <p:sp>
            <p:nvSpPr>
              <p:cNvPr id="479" name="Google Shape;479;p22"/>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22"/>
            <p:cNvGrpSpPr/>
            <p:nvPr/>
          </p:nvGrpSpPr>
          <p:grpSpPr>
            <a:xfrm rot="-3325703">
              <a:off x="8175152" y="580592"/>
              <a:ext cx="3324971" cy="3409704"/>
              <a:chOff x="7159200" y="2117361"/>
              <a:chExt cx="2271501" cy="2329387"/>
            </a:xfrm>
          </p:grpSpPr>
          <p:sp>
            <p:nvSpPr>
              <p:cNvPr id="482" name="Google Shape;482;p22"/>
              <p:cNvSpPr/>
              <p:nvPr/>
            </p:nvSpPr>
            <p:spPr>
              <a:xfrm>
                <a:off x="8101533" y="2117361"/>
                <a:ext cx="632883" cy="71589"/>
              </a:xfrm>
              <a:custGeom>
                <a:avLst/>
                <a:gdLst/>
                <a:ahLst/>
                <a:cxnLst/>
                <a:rect l="l" t="t" r="r" b="b"/>
                <a:pathLst>
                  <a:path w="15241" h="1724" fill="none" extrusionOk="0">
                    <a:moveTo>
                      <a:pt x="1" y="999"/>
                    </a:moveTo>
                    <a:cubicBezTo>
                      <a:pt x="3527" y="137"/>
                      <a:pt x="7182" y="1"/>
                      <a:pt x="10764" y="596"/>
                    </a:cubicBezTo>
                    <a:cubicBezTo>
                      <a:pt x="12286" y="846"/>
                      <a:pt x="13783" y="1224"/>
                      <a:pt x="15240" y="1723"/>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7159200" y="2158803"/>
                <a:ext cx="2271501" cy="2287944"/>
              </a:xfrm>
              <a:custGeom>
                <a:avLst/>
                <a:gdLst/>
                <a:ahLst/>
                <a:cxnLst/>
                <a:rect l="l" t="t" r="r" b="b"/>
                <a:pathLst>
                  <a:path w="54702" h="55098" fill="none" extrusionOk="0">
                    <a:moveTo>
                      <a:pt x="54702" y="34835"/>
                    </a:moveTo>
                    <a:cubicBezTo>
                      <a:pt x="50572" y="47200"/>
                      <a:pt x="37973" y="55097"/>
                      <a:pt x="24690" y="52916"/>
                    </a:cubicBezTo>
                    <a:cubicBezTo>
                      <a:pt x="9974" y="50492"/>
                      <a:pt x="0" y="36598"/>
                      <a:pt x="2423" y="21874"/>
                    </a:cubicBezTo>
                    <a:cubicBezTo>
                      <a:pt x="4235" y="10853"/>
                      <a:pt x="12486" y="2488"/>
                      <a:pt x="22694" y="1"/>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8730018" y="2175496"/>
                <a:ext cx="70219" cy="59339"/>
              </a:xfrm>
              <a:custGeom>
                <a:avLst/>
                <a:gdLst/>
                <a:ahLst/>
                <a:cxnLst/>
                <a:rect l="l" t="t" r="r" b="b"/>
                <a:pathLst>
                  <a:path w="1691" h="1429" extrusionOk="0">
                    <a:moveTo>
                      <a:pt x="767" y="1"/>
                    </a:moveTo>
                    <a:cubicBezTo>
                      <a:pt x="442" y="1"/>
                      <a:pt x="123" y="218"/>
                      <a:pt x="65" y="597"/>
                    </a:cubicBezTo>
                    <a:cubicBezTo>
                      <a:pt x="0" y="983"/>
                      <a:pt x="258" y="1354"/>
                      <a:pt x="653" y="1418"/>
                    </a:cubicBezTo>
                    <a:cubicBezTo>
                      <a:pt x="694" y="1425"/>
                      <a:pt x="735" y="1429"/>
                      <a:pt x="775" y="1429"/>
                    </a:cubicBezTo>
                    <a:cubicBezTo>
                      <a:pt x="1328" y="1429"/>
                      <a:pt x="1690" y="780"/>
                      <a:pt x="1345" y="299"/>
                    </a:cubicBezTo>
                    <a:cubicBezTo>
                      <a:pt x="1198" y="95"/>
                      <a:pt x="981"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485"/>
        <p:cNvGrpSpPr/>
        <p:nvPr/>
      </p:nvGrpSpPr>
      <p:grpSpPr>
        <a:xfrm>
          <a:off x="0" y="0"/>
          <a:ext cx="0" cy="0"/>
          <a:chOff x="0" y="0"/>
          <a:chExt cx="0" cy="0"/>
        </a:xfrm>
      </p:grpSpPr>
      <p:grpSp>
        <p:nvGrpSpPr>
          <p:cNvPr id="486" name="Google Shape;486;p23"/>
          <p:cNvGrpSpPr/>
          <p:nvPr/>
        </p:nvGrpSpPr>
        <p:grpSpPr>
          <a:xfrm>
            <a:off x="185623" y="1551078"/>
            <a:ext cx="13605016" cy="5724229"/>
            <a:chOff x="185623" y="1551078"/>
            <a:chExt cx="13605016" cy="5724229"/>
          </a:xfrm>
        </p:grpSpPr>
        <p:grpSp>
          <p:nvGrpSpPr>
            <p:cNvPr id="487" name="Google Shape;487;p23"/>
            <p:cNvGrpSpPr/>
            <p:nvPr/>
          </p:nvGrpSpPr>
          <p:grpSpPr>
            <a:xfrm rot="5400000">
              <a:off x="-88908" y="2405016"/>
              <a:ext cx="882533" cy="333471"/>
              <a:chOff x="3551575" y="3215125"/>
              <a:chExt cx="389450" cy="147150"/>
            </a:xfrm>
          </p:grpSpPr>
          <p:sp>
            <p:nvSpPr>
              <p:cNvPr id="488" name="Google Shape;488;p23"/>
              <p:cNvSpPr/>
              <p:nvPr/>
            </p:nvSpPr>
            <p:spPr>
              <a:xfrm>
                <a:off x="3551575"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3"/>
              <p:cNvSpPr/>
              <p:nvPr/>
            </p:nvSpPr>
            <p:spPr>
              <a:xfrm>
                <a:off x="3551575"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3"/>
              <p:cNvSpPr/>
              <p:nvPr/>
            </p:nvSpPr>
            <p:spPr>
              <a:xfrm>
                <a:off x="361215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3"/>
              <p:cNvSpPr/>
              <p:nvPr/>
            </p:nvSpPr>
            <p:spPr>
              <a:xfrm>
                <a:off x="361215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3"/>
              <p:cNvSpPr/>
              <p:nvPr/>
            </p:nvSpPr>
            <p:spPr>
              <a:xfrm>
                <a:off x="3551575"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3"/>
              <p:cNvSpPr/>
              <p:nvPr/>
            </p:nvSpPr>
            <p:spPr>
              <a:xfrm>
                <a:off x="3551575"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3"/>
              <p:cNvSpPr/>
              <p:nvPr/>
            </p:nvSpPr>
            <p:spPr>
              <a:xfrm>
                <a:off x="367272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367272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373330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3"/>
              <p:cNvSpPr/>
              <p:nvPr/>
            </p:nvSpPr>
            <p:spPr>
              <a:xfrm>
                <a:off x="373330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3"/>
              <p:cNvSpPr/>
              <p:nvPr/>
            </p:nvSpPr>
            <p:spPr>
              <a:xfrm>
                <a:off x="367272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3"/>
              <p:cNvSpPr/>
              <p:nvPr/>
            </p:nvSpPr>
            <p:spPr>
              <a:xfrm>
                <a:off x="367272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3"/>
              <p:cNvSpPr/>
              <p:nvPr/>
            </p:nvSpPr>
            <p:spPr>
              <a:xfrm>
                <a:off x="379387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379387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3854475" y="3275700"/>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3"/>
              <p:cNvSpPr/>
              <p:nvPr/>
            </p:nvSpPr>
            <p:spPr>
              <a:xfrm>
                <a:off x="3854475" y="3275700"/>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3"/>
              <p:cNvSpPr/>
              <p:nvPr/>
            </p:nvSpPr>
            <p:spPr>
              <a:xfrm>
                <a:off x="379387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3"/>
              <p:cNvSpPr/>
              <p:nvPr/>
            </p:nvSpPr>
            <p:spPr>
              <a:xfrm>
                <a:off x="379387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3"/>
              <p:cNvSpPr/>
              <p:nvPr/>
            </p:nvSpPr>
            <p:spPr>
              <a:xfrm>
                <a:off x="3915050"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3"/>
              <p:cNvSpPr/>
              <p:nvPr/>
            </p:nvSpPr>
            <p:spPr>
              <a:xfrm>
                <a:off x="3915050"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3"/>
              <p:cNvSpPr/>
              <p:nvPr/>
            </p:nvSpPr>
            <p:spPr>
              <a:xfrm>
                <a:off x="3915050"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3"/>
              <p:cNvSpPr/>
              <p:nvPr/>
            </p:nvSpPr>
            <p:spPr>
              <a:xfrm>
                <a:off x="3915050"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23"/>
            <p:cNvGrpSpPr/>
            <p:nvPr/>
          </p:nvGrpSpPr>
          <p:grpSpPr>
            <a:xfrm rot="6249845">
              <a:off x="2612509" y="4760549"/>
              <a:ext cx="2325002" cy="2229611"/>
              <a:chOff x="5165475" y="-713653"/>
              <a:chExt cx="2324999" cy="2229609"/>
            </a:xfrm>
          </p:grpSpPr>
          <p:sp>
            <p:nvSpPr>
              <p:cNvPr id="511" name="Google Shape;511;p23"/>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3"/>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23"/>
            <p:cNvGrpSpPr/>
            <p:nvPr/>
          </p:nvGrpSpPr>
          <p:grpSpPr>
            <a:xfrm rot="-5400000" flipH="1">
              <a:off x="8987199" y="1278232"/>
              <a:ext cx="4530594" cy="5076286"/>
              <a:chOff x="4826000" y="4400753"/>
              <a:chExt cx="4530594" cy="5076286"/>
            </a:xfrm>
          </p:grpSpPr>
          <p:sp>
            <p:nvSpPr>
              <p:cNvPr id="514" name="Google Shape;514;p23"/>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3"/>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6" name="Google Shape;516;p23"/>
          <p:cNvSpPr/>
          <p:nvPr/>
        </p:nvSpPr>
        <p:spPr>
          <a:xfrm>
            <a:off x="0" y="0"/>
            <a:ext cx="9144284" cy="341412"/>
          </a:xfrm>
          <a:custGeom>
            <a:avLst/>
            <a:gdLst/>
            <a:ahLst/>
            <a:cxnLst/>
            <a:rect l="l" t="t" r="r" b="b"/>
            <a:pathLst>
              <a:path w="283346" h="11992" extrusionOk="0">
                <a:moveTo>
                  <a:pt x="1" y="0"/>
                </a:moveTo>
                <a:lnTo>
                  <a:pt x="1" y="11992"/>
                </a:lnTo>
                <a:lnTo>
                  <a:pt x="265060" y="11992"/>
                </a:lnTo>
                <a:lnTo>
                  <a:pt x="265060" y="11980"/>
                </a:lnTo>
                <a:cubicBezTo>
                  <a:pt x="273047" y="11700"/>
                  <a:pt x="279924" y="6913"/>
                  <a:pt x="28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87"/>
        <p:cNvGrpSpPr/>
        <p:nvPr/>
      </p:nvGrpSpPr>
      <p:grpSpPr>
        <a:xfrm>
          <a:off x="0" y="0"/>
          <a:ext cx="0" cy="0"/>
          <a:chOff x="0" y="0"/>
          <a:chExt cx="0" cy="0"/>
        </a:xfrm>
      </p:grpSpPr>
      <p:grpSp>
        <p:nvGrpSpPr>
          <p:cNvPr id="188" name="Google Shape;188;p13"/>
          <p:cNvGrpSpPr/>
          <p:nvPr/>
        </p:nvGrpSpPr>
        <p:grpSpPr>
          <a:xfrm>
            <a:off x="1049536" y="1456947"/>
            <a:ext cx="9644714" cy="6935114"/>
            <a:chOff x="1049536" y="1456947"/>
            <a:chExt cx="9644714" cy="6935114"/>
          </a:xfrm>
        </p:grpSpPr>
        <p:grpSp>
          <p:nvGrpSpPr>
            <p:cNvPr id="189" name="Google Shape;189;p13"/>
            <p:cNvGrpSpPr/>
            <p:nvPr/>
          </p:nvGrpSpPr>
          <p:grpSpPr>
            <a:xfrm rot="1004114">
              <a:off x="1470040" y="4575799"/>
              <a:ext cx="3325019" cy="3409752"/>
              <a:chOff x="7159200" y="2117361"/>
              <a:chExt cx="2271501" cy="2329387"/>
            </a:xfrm>
          </p:grpSpPr>
          <p:sp>
            <p:nvSpPr>
              <p:cNvPr id="190" name="Google Shape;190;p13"/>
              <p:cNvSpPr/>
              <p:nvPr/>
            </p:nvSpPr>
            <p:spPr>
              <a:xfrm>
                <a:off x="8101533" y="2117361"/>
                <a:ext cx="632883" cy="71589"/>
              </a:xfrm>
              <a:custGeom>
                <a:avLst/>
                <a:gdLst/>
                <a:ahLst/>
                <a:cxnLst/>
                <a:rect l="l" t="t" r="r" b="b"/>
                <a:pathLst>
                  <a:path w="15241" h="1724" fill="none" extrusionOk="0">
                    <a:moveTo>
                      <a:pt x="1" y="999"/>
                    </a:moveTo>
                    <a:cubicBezTo>
                      <a:pt x="3527" y="137"/>
                      <a:pt x="7182" y="1"/>
                      <a:pt x="10764" y="596"/>
                    </a:cubicBezTo>
                    <a:cubicBezTo>
                      <a:pt x="12286" y="846"/>
                      <a:pt x="13783" y="1224"/>
                      <a:pt x="15240" y="1723"/>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7159200" y="2158803"/>
                <a:ext cx="2271501" cy="2287944"/>
              </a:xfrm>
              <a:custGeom>
                <a:avLst/>
                <a:gdLst/>
                <a:ahLst/>
                <a:cxnLst/>
                <a:rect l="l" t="t" r="r" b="b"/>
                <a:pathLst>
                  <a:path w="54702" h="55098" fill="none" extrusionOk="0">
                    <a:moveTo>
                      <a:pt x="54702" y="34835"/>
                    </a:moveTo>
                    <a:cubicBezTo>
                      <a:pt x="50572" y="47200"/>
                      <a:pt x="37973" y="55097"/>
                      <a:pt x="24690" y="52916"/>
                    </a:cubicBezTo>
                    <a:cubicBezTo>
                      <a:pt x="9974" y="50492"/>
                      <a:pt x="0" y="36598"/>
                      <a:pt x="2423" y="21874"/>
                    </a:cubicBezTo>
                    <a:cubicBezTo>
                      <a:pt x="4235" y="10853"/>
                      <a:pt x="12486" y="2488"/>
                      <a:pt x="22694" y="1"/>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8730018" y="2175496"/>
                <a:ext cx="70219" cy="59339"/>
              </a:xfrm>
              <a:custGeom>
                <a:avLst/>
                <a:gdLst/>
                <a:ahLst/>
                <a:cxnLst/>
                <a:rect l="l" t="t" r="r" b="b"/>
                <a:pathLst>
                  <a:path w="1691" h="1429" extrusionOk="0">
                    <a:moveTo>
                      <a:pt x="767" y="1"/>
                    </a:moveTo>
                    <a:cubicBezTo>
                      <a:pt x="442" y="1"/>
                      <a:pt x="123" y="218"/>
                      <a:pt x="65" y="597"/>
                    </a:cubicBezTo>
                    <a:cubicBezTo>
                      <a:pt x="0" y="983"/>
                      <a:pt x="258" y="1354"/>
                      <a:pt x="653" y="1418"/>
                    </a:cubicBezTo>
                    <a:cubicBezTo>
                      <a:pt x="694" y="1425"/>
                      <a:pt x="735" y="1429"/>
                      <a:pt x="775" y="1429"/>
                    </a:cubicBezTo>
                    <a:cubicBezTo>
                      <a:pt x="1328" y="1429"/>
                      <a:pt x="1690" y="780"/>
                      <a:pt x="1345" y="299"/>
                    </a:cubicBezTo>
                    <a:cubicBezTo>
                      <a:pt x="1198" y="95"/>
                      <a:pt x="981"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 name="Google Shape;193;p13"/>
            <p:cNvGrpSpPr/>
            <p:nvPr/>
          </p:nvGrpSpPr>
          <p:grpSpPr>
            <a:xfrm>
              <a:off x="8369250" y="1456947"/>
              <a:ext cx="2324999" cy="2229609"/>
              <a:chOff x="5165475" y="-713653"/>
              <a:chExt cx="2324999" cy="2229609"/>
            </a:xfrm>
          </p:grpSpPr>
          <p:sp>
            <p:nvSpPr>
              <p:cNvPr id="194" name="Google Shape;194;p13"/>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6" name="Google Shape;196;p13"/>
          <p:cNvSpPr/>
          <p:nvPr/>
        </p:nvSpPr>
        <p:spPr>
          <a:xfrm>
            <a:off x="0" y="0"/>
            <a:ext cx="9144284" cy="341412"/>
          </a:xfrm>
          <a:custGeom>
            <a:avLst/>
            <a:gdLst/>
            <a:ahLst/>
            <a:cxnLst/>
            <a:rect l="l" t="t" r="r" b="b"/>
            <a:pathLst>
              <a:path w="283346" h="11992" extrusionOk="0">
                <a:moveTo>
                  <a:pt x="1" y="0"/>
                </a:moveTo>
                <a:lnTo>
                  <a:pt x="1" y="11992"/>
                </a:lnTo>
                <a:lnTo>
                  <a:pt x="265060" y="11992"/>
                </a:lnTo>
                <a:lnTo>
                  <a:pt x="265060" y="11980"/>
                </a:lnTo>
                <a:cubicBezTo>
                  <a:pt x="273047" y="11700"/>
                  <a:pt x="279924" y="6913"/>
                  <a:pt x="28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txBox="1">
            <a:spLocks noGrp="1"/>
          </p:cNvSpPr>
          <p:nvPr>
            <p:ph type="title"/>
          </p:nvPr>
        </p:nvSpPr>
        <p:spPr>
          <a:xfrm>
            <a:off x="713225" y="419625"/>
            <a:ext cx="7717500" cy="577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b="0"/>
            </a:lvl1pPr>
            <a:lvl2pPr lvl="1">
              <a:spcBef>
                <a:spcPts val="0"/>
              </a:spcBef>
              <a:spcAft>
                <a:spcPts val="0"/>
              </a:spcAft>
              <a:buSzPts val="3000"/>
              <a:buNone/>
              <a:defRPr b="0"/>
            </a:lvl2pPr>
            <a:lvl3pPr lvl="2">
              <a:spcBef>
                <a:spcPts val="0"/>
              </a:spcBef>
              <a:spcAft>
                <a:spcPts val="0"/>
              </a:spcAft>
              <a:buSzPts val="3000"/>
              <a:buNone/>
              <a:defRPr b="0"/>
            </a:lvl3pPr>
            <a:lvl4pPr lvl="3">
              <a:spcBef>
                <a:spcPts val="0"/>
              </a:spcBef>
              <a:spcAft>
                <a:spcPts val="0"/>
              </a:spcAft>
              <a:buSzPts val="3000"/>
              <a:buNone/>
              <a:defRPr b="0"/>
            </a:lvl4pPr>
            <a:lvl5pPr lvl="4">
              <a:spcBef>
                <a:spcPts val="0"/>
              </a:spcBef>
              <a:spcAft>
                <a:spcPts val="0"/>
              </a:spcAft>
              <a:buSzPts val="3000"/>
              <a:buNone/>
              <a:defRPr b="0"/>
            </a:lvl5pPr>
            <a:lvl6pPr lvl="5">
              <a:spcBef>
                <a:spcPts val="0"/>
              </a:spcBef>
              <a:spcAft>
                <a:spcPts val="0"/>
              </a:spcAft>
              <a:buSzPts val="3000"/>
              <a:buNone/>
              <a:defRPr b="0"/>
            </a:lvl6pPr>
            <a:lvl7pPr lvl="6">
              <a:spcBef>
                <a:spcPts val="0"/>
              </a:spcBef>
              <a:spcAft>
                <a:spcPts val="0"/>
              </a:spcAft>
              <a:buSzPts val="3000"/>
              <a:buNone/>
              <a:defRPr b="0"/>
            </a:lvl7pPr>
            <a:lvl8pPr lvl="7">
              <a:spcBef>
                <a:spcPts val="0"/>
              </a:spcBef>
              <a:spcAft>
                <a:spcPts val="0"/>
              </a:spcAft>
              <a:buSzPts val="3000"/>
              <a:buNone/>
              <a:defRPr b="0"/>
            </a:lvl8pPr>
            <a:lvl9pPr lvl="8">
              <a:spcBef>
                <a:spcPts val="0"/>
              </a:spcBef>
              <a:spcAft>
                <a:spcPts val="0"/>
              </a:spcAft>
              <a:buSzPts val="3000"/>
              <a:buNone/>
              <a:defRPr b="0"/>
            </a:lvl9pPr>
          </a:lstStyle>
          <a:p>
            <a:endParaRPr/>
          </a:p>
        </p:txBody>
      </p:sp>
      <p:sp>
        <p:nvSpPr>
          <p:cNvPr id="198" name="Google Shape;198;p13"/>
          <p:cNvSpPr txBox="1">
            <a:spLocks noGrp="1"/>
          </p:cNvSpPr>
          <p:nvPr>
            <p:ph type="title" idx="2" hasCustomPrompt="1"/>
          </p:nvPr>
        </p:nvSpPr>
        <p:spPr>
          <a:xfrm>
            <a:off x="928183" y="1421625"/>
            <a:ext cx="683100" cy="442500"/>
          </a:xfrm>
          <a:prstGeom prst="rect">
            <a:avLst/>
          </a:prstGeom>
        </p:spPr>
        <p:txBody>
          <a:bodyPr spcFirstLastPara="1" wrap="square" lIns="91425" tIns="91425" rIns="91425" bIns="91425" anchor="b" anchorCtr="0">
            <a:noAutofit/>
          </a:bodyPr>
          <a:lstStyle>
            <a:lvl1pPr lvl="0" rtl="0">
              <a:spcBef>
                <a:spcPts val="0"/>
              </a:spcBef>
              <a:spcAft>
                <a:spcPts val="0"/>
              </a:spcAft>
              <a:buSzPts val="3900"/>
              <a:buNone/>
              <a:defRPr sz="2700">
                <a:solidFill>
                  <a:schemeClr val="dk2"/>
                </a:solidFill>
              </a:defRPr>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199" name="Google Shape;199;p13"/>
          <p:cNvSpPr txBox="1">
            <a:spLocks noGrp="1"/>
          </p:cNvSpPr>
          <p:nvPr>
            <p:ph type="subTitle" idx="1"/>
          </p:nvPr>
        </p:nvSpPr>
        <p:spPr>
          <a:xfrm>
            <a:off x="928187" y="1828750"/>
            <a:ext cx="36438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00" name="Google Shape;200;p13"/>
          <p:cNvSpPr txBox="1">
            <a:spLocks noGrp="1"/>
          </p:cNvSpPr>
          <p:nvPr>
            <p:ph type="subTitle" idx="3"/>
          </p:nvPr>
        </p:nvSpPr>
        <p:spPr>
          <a:xfrm>
            <a:off x="928187" y="2283950"/>
            <a:ext cx="3643800" cy="3414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01" name="Google Shape;201;p13"/>
          <p:cNvSpPr txBox="1">
            <a:spLocks noGrp="1"/>
          </p:cNvSpPr>
          <p:nvPr>
            <p:ph type="title" idx="4" hasCustomPrompt="1"/>
          </p:nvPr>
        </p:nvSpPr>
        <p:spPr>
          <a:xfrm>
            <a:off x="4725409" y="1421625"/>
            <a:ext cx="683100" cy="442500"/>
          </a:xfrm>
          <a:prstGeom prst="rect">
            <a:avLst/>
          </a:prstGeom>
        </p:spPr>
        <p:txBody>
          <a:bodyPr spcFirstLastPara="1" wrap="square" lIns="91425" tIns="91425" rIns="91425" bIns="91425" anchor="b" anchorCtr="0">
            <a:noAutofit/>
          </a:bodyPr>
          <a:lstStyle>
            <a:lvl1pPr lvl="0" rtl="0">
              <a:spcBef>
                <a:spcPts val="0"/>
              </a:spcBef>
              <a:spcAft>
                <a:spcPts val="0"/>
              </a:spcAft>
              <a:buSzPts val="3900"/>
              <a:buNone/>
              <a:defRPr sz="2700">
                <a:solidFill>
                  <a:schemeClr val="dk2"/>
                </a:solidFill>
              </a:defRPr>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202" name="Google Shape;202;p13"/>
          <p:cNvSpPr txBox="1">
            <a:spLocks noGrp="1"/>
          </p:cNvSpPr>
          <p:nvPr>
            <p:ph type="subTitle" idx="5"/>
          </p:nvPr>
        </p:nvSpPr>
        <p:spPr>
          <a:xfrm>
            <a:off x="4725412" y="1828750"/>
            <a:ext cx="36438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03" name="Google Shape;203;p13"/>
          <p:cNvSpPr txBox="1">
            <a:spLocks noGrp="1"/>
          </p:cNvSpPr>
          <p:nvPr>
            <p:ph type="subTitle" idx="6"/>
          </p:nvPr>
        </p:nvSpPr>
        <p:spPr>
          <a:xfrm>
            <a:off x="4725412" y="2283950"/>
            <a:ext cx="3643800" cy="3414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04" name="Google Shape;204;p13"/>
          <p:cNvSpPr txBox="1">
            <a:spLocks noGrp="1"/>
          </p:cNvSpPr>
          <p:nvPr>
            <p:ph type="title" idx="7" hasCustomPrompt="1"/>
          </p:nvPr>
        </p:nvSpPr>
        <p:spPr>
          <a:xfrm>
            <a:off x="928183" y="2965575"/>
            <a:ext cx="683100" cy="442500"/>
          </a:xfrm>
          <a:prstGeom prst="rect">
            <a:avLst/>
          </a:prstGeom>
        </p:spPr>
        <p:txBody>
          <a:bodyPr spcFirstLastPara="1" wrap="square" lIns="91425" tIns="91425" rIns="91425" bIns="91425" anchor="b" anchorCtr="0">
            <a:noAutofit/>
          </a:bodyPr>
          <a:lstStyle>
            <a:lvl1pPr lvl="0" rtl="0">
              <a:spcBef>
                <a:spcPts val="0"/>
              </a:spcBef>
              <a:spcAft>
                <a:spcPts val="0"/>
              </a:spcAft>
              <a:buSzPts val="3900"/>
              <a:buNone/>
              <a:defRPr sz="2700">
                <a:solidFill>
                  <a:schemeClr val="dk2"/>
                </a:solidFill>
              </a:defRPr>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205" name="Google Shape;205;p13"/>
          <p:cNvSpPr txBox="1">
            <a:spLocks noGrp="1"/>
          </p:cNvSpPr>
          <p:nvPr>
            <p:ph type="subTitle" idx="8"/>
          </p:nvPr>
        </p:nvSpPr>
        <p:spPr>
          <a:xfrm>
            <a:off x="928187" y="3372700"/>
            <a:ext cx="36438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06" name="Google Shape;206;p13"/>
          <p:cNvSpPr txBox="1">
            <a:spLocks noGrp="1"/>
          </p:cNvSpPr>
          <p:nvPr>
            <p:ph type="subTitle" idx="9"/>
          </p:nvPr>
        </p:nvSpPr>
        <p:spPr>
          <a:xfrm>
            <a:off x="928187" y="3827900"/>
            <a:ext cx="3643800" cy="3414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07" name="Google Shape;207;p13"/>
          <p:cNvSpPr txBox="1">
            <a:spLocks noGrp="1"/>
          </p:cNvSpPr>
          <p:nvPr>
            <p:ph type="title" idx="13" hasCustomPrompt="1"/>
          </p:nvPr>
        </p:nvSpPr>
        <p:spPr>
          <a:xfrm>
            <a:off x="4725409" y="2965575"/>
            <a:ext cx="683100" cy="442500"/>
          </a:xfrm>
          <a:prstGeom prst="rect">
            <a:avLst/>
          </a:prstGeom>
        </p:spPr>
        <p:txBody>
          <a:bodyPr spcFirstLastPara="1" wrap="square" lIns="91425" tIns="91425" rIns="91425" bIns="91425" anchor="b" anchorCtr="0">
            <a:noAutofit/>
          </a:bodyPr>
          <a:lstStyle>
            <a:lvl1pPr lvl="0" rtl="0">
              <a:spcBef>
                <a:spcPts val="0"/>
              </a:spcBef>
              <a:spcAft>
                <a:spcPts val="0"/>
              </a:spcAft>
              <a:buSzPts val="3900"/>
              <a:buNone/>
              <a:defRPr sz="2700">
                <a:solidFill>
                  <a:schemeClr val="dk2"/>
                </a:solidFill>
              </a:defRPr>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r>
              <a:t>xx%</a:t>
            </a:r>
          </a:p>
        </p:txBody>
      </p:sp>
      <p:sp>
        <p:nvSpPr>
          <p:cNvPr id="208" name="Google Shape;208;p13"/>
          <p:cNvSpPr txBox="1">
            <a:spLocks noGrp="1"/>
          </p:cNvSpPr>
          <p:nvPr>
            <p:ph type="subTitle" idx="14"/>
          </p:nvPr>
        </p:nvSpPr>
        <p:spPr>
          <a:xfrm>
            <a:off x="4725412" y="3372700"/>
            <a:ext cx="36438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09" name="Google Shape;209;p13"/>
          <p:cNvSpPr txBox="1">
            <a:spLocks noGrp="1"/>
          </p:cNvSpPr>
          <p:nvPr>
            <p:ph type="subTitle" idx="15"/>
          </p:nvPr>
        </p:nvSpPr>
        <p:spPr>
          <a:xfrm>
            <a:off x="4725412" y="3827900"/>
            <a:ext cx="3643800" cy="3414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extLst>
      <p:ext uri="{BB962C8B-B14F-4D97-AF65-F5344CB8AC3E}">
        <p14:creationId xmlns:p14="http://schemas.microsoft.com/office/powerpoint/2010/main" val="4188584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3662475" y="2174375"/>
            <a:ext cx="4359000" cy="1872600"/>
          </a:xfrm>
          <a:prstGeom prst="rect">
            <a:avLst/>
          </a:prstGeom>
        </p:spPr>
        <p:txBody>
          <a:bodyPr spcFirstLastPara="1" wrap="square" lIns="91425" tIns="91425" rIns="91425" bIns="91425" anchor="t" anchorCtr="0">
            <a:noAutofit/>
          </a:bodyPr>
          <a:lstStyle>
            <a:lvl1pPr lvl="0" algn="r">
              <a:spcBef>
                <a:spcPts val="0"/>
              </a:spcBef>
              <a:spcAft>
                <a:spcPts val="0"/>
              </a:spcAft>
              <a:buSzPts val="4800"/>
              <a:buNone/>
              <a:defRPr sz="6000" b="1"/>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489290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47"/>
        <p:cNvGrpSpPr/>
        <p:nvPr/>
      </p:nvGrpSpPr>
      <p:grpSpPr>
        <a:xfrm>
          <a:off x="0" y="0"/>
          <a:ext cx="0" cy="0"/>
          <a:chOff x="0" y="0"/>
          <a:chExt cx="0" cy="0"/>
        </a:xfrm>
      </p:grpSpPr>
      <p:sp>
        <p:nvSpPr>
          <p:cNvPr id="248" name="Google Shape;248;p15"/>
          <p:cNvSpPr/>
          <p:nvPr/>
        </p:nvSpPr>
        <p:spPr>
          <a:xfrm>
            <a:off x="0" y="0"/>
            <a:ext cx="9144284" cy="341412"/>
          </a:xfrm>
          <a:custGeom>
            <a:avLst/>
            <a:gdLst/>
            <a:ahLst/>
            <a:cxnLst/>
            <a:rect l="l" t="t" r="r" b="b"/>
            <a:pathLst>
              <a:path w="283346" h="11992" extrusionOk="0">
                <a:moveTo>
                  <a:pt x="1" y="0"/>
                </a:moveTo>
                <a:lnTo>
                  <a:pt x="1" y="11992"/>
                </a:lnTo>
                <a:lnTo>
                  <a:pt x="265060" y="11992"/>
                </a:lnTo>
                <a:lnTo>
                  <a:pt x="265060" y="11980"/>
                </a:lnTo>
                <a:cubicBezTo>
                  <a:pt x="273047" y="11700"/>
                  <a:pt x="279924" y="6913"/>
                  <a:pt x="28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15"/>
          <p:cNvGrpSpPr/>
          <p:nvPr/>
        </p:nvGrpSpPr>
        <p:grpSpPr>
          <a:xfrm>
            <a:off x="-2070595" y="138930"/>
            <a:ext cx="12497838" cy="9541363"/>
            <a:chOff x="-2070595" y="138930"/>
            <a:chExt cx="12497838" cy="9541363"/>
          </a:xfrm>
        </p:grpSpPr>
        <p:grpSp>
          <p:nvGrpSpPr>
            <p:cNvPr id="250" name="Google Shape;250;p15"/>
            <p:cNvGrpSpPr/>
            <p:nvPr/>
          </p:nvGrpSpPr>
          <p:grpSpPr>
            <a:xfrm>
              <a:off x="5896649" y="4604007"/>
              <a:ext cx="4530594" cy="5076286"/>
              <a:chOff x="4826000" y="4400753"/>
              <a:chExt cx="4530594" cy="5076286"/>
            </a:xfrm>
          </p:grpSpPr>
          <p:sp>
            <p:nvSpPr>
              <p:cNvPr id="251" name="Google Shape;251;p15"/>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5"/>
            <p:cNvGrpSpPr/>
            <p:nvPr/>
          </p:nvGrpSpPr>
          <p:grpSpPr>
            <a:xfrm rot="-4838195">
              <a:off x="-1944007" y="352516"/>
              <a:ext cx="2325055" cy="2229662"/>
              <a:chOff x="5165475" y="-713653"/>
              <a:chExt cx="2324999" cy="2229609"/>
            </a:xfrm>
          </p:grpSpPr>
          <p:sp>
            <p:nvSpPr>
              <p:cNvPr id="254" name="Google Shape;254;p15"/>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15"/>
            <p:cNvGrpSpPr/>
            <p:nvPr/>
          </p:nvGrpSpPr>
          <p:grpSpPr>
            <a:xfrm rot="5400000">
              <a:off x="151942" y="4400150"/>
              <a:ext cx="722099" cy="407700"/>
              <a:chOff x="1211425" y="918075"/>
              <a:chExt cx="722099" cy="407700"/>
            </a:xfrm>
          </p:grpSpPr>
          <p:sp>
            <p:nvSpPr>
              <p:cNvPr id="257" name="Google Shape;257;p15"/>
              <p:cNvSpPr/>
              <p:nvPr/>
            </p:nvSpPr>
            <p:spPr>
              <a:xfrm>
                <a:off x="1211425"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1211425"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1211425"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1350996"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1350996"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1350996"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1490124"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1490124"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1490124"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1629759" y="1300772"/>
                <a:ext cx="25003" cy="25003"/>
              </a:xfrm>
              <a:custGeom>
                <a:avLst/>
                <a:gdLst/>
                <a:ahLst/>
                <a:cxnLst/>
                <a:rect l="l" t="t" r="r" b="b"/>
                <a:pathLst>
                  <a:path w="395" h="395" extrusionOk="0">
                    <a:moveTo>
                      <a:pt x="1" y="0"/>
                    </a:moveTo>
                    <a:lnTo>
                      <a:pt x="1"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1629759" y="1109171"/>
                <a:ext cx="25003" cy="25509"/>
              </a:xfrm>
              <a:custGeom>
                <a:avLst/>
                <a:gdLst/>
                <a:ahLst/>
                <a:cxnLst/>
                <a:rect l="l" t="t" r="r" b="b"/>
                <a:pathLst>
                  <a:path w="395" h="403" extrusionOk="0">
                    <a:moveTo>
                      <a:pt x="1" y="0"/>
                    </a:moveTo>
                    <a:lnTo>
                      <a:pt x="1"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1629759" y="918075"/>
                <a:ext cx="25003" cy="25066"/>
              </a:xfrm>
              <a:custGeom>
                <a:avLst/>
                <a:gdLst/>
                <a:ahLst/>
                <a:cxnLst/>
                <a:rect l="l" t="t" r="r" b="b"/>
                <a:pathLst>
                  <a:path w="395" h="396" extrusionOk="0">
                    <a:moveTo>
                      <a:pt x="1" y="1"/>
                    </a:moveTo>
                    <a:lnTo>
                      <a:pt x="1"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1768887"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1768887"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1768887"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1907952" y="1300772"/>
                <a:ext cx="25572" cy="25003"/>
              </a:xfrm>
              <a:custGeom>
                <a:avLst/>
                <a:gdLst/>
                <a:ahLst/>
                <a:cxnLst/>
                <a:rect l="l" t="t" r="r" b="b"/>
                <a:pathLst>
                  <a:path w="404" h="395" extrusionOk="0">
                    <a:moveTo>
                      <a:pt x="1" y="0"/>
                    </a:moveTo>
                    <a:lnTo>
                      <a:pt x="1" y="395"/>
                    </a:lnTo>
                    <a:lnTo>
                      <a:pt x="403" y="395"/>
                    </a:lnTo>
                    <a:lnTo>
                      <a:pt x="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1907952" y="1109171"/>
                <a:ext cx="25572" cy="25509"/>
              </a:xfrm>
              <a:custGeom>
                <a:avLst/>
                <a:gdLst/>
                <a:ahLst/>
                <a:cxnLst/>
                <a:rect l="l" t="t" r="r" b="b"/>
                <a:pathLst>
                  <a:path w="404" h="403" extrusionOk="0">
                    <a:moveTo>
                      <a:pt x="1" y="0"/>
                    </a:moveTo>
                    <a:lnTo>
                      <a:pt x="1" y="403"/>
                    </a:lnTo>
                    <a:lnTo>
                      <a:pt x="403" y="403"/>
                    </a:lnTo>
                    <a:lnTo>
                      <a:pt x="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1907952" y="918075"/>
                <a:ext cx="25572" cy="25066"/>
              </a:xfrm>
              <a:custGeom>
                <a:avLst/>
                <a:gdLst/>
                <a:ahLst/>
                <a:cxnLst/>
                <a:rect l="l" t="t" r="r" b="b"/>
                <a:pathLst>
                  <a:path w="404" h="396" extrusionOk="0">
                    <a:moveTo>
                      <a:pt x="1" y="1"/>
                    </a:moveTo>
                    <a:lnTo>
                      <a:pt x="1" y="395"/>
                    </a:lnTo>
                    <a:lnTo>
                      <a:pt x="403" y="395"/>
                    </a:lnTo>
                    <a:lnTo>
                      <a:pt x="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 name="Google Shape;275;p15"/>
          <p:cNvSpPr txBox="1">
            <a:spLocks noGrp="1"/>
          </p:cNvSpPr>
          <p:nvPr>
            <p:ph type="title"/>
          </p:nvPr>
        </p:nvSpPr>
        <p:spPr>
          <a:xfrm>
            <a:off x="713225" y="419625"/>
            <a:ext cx="77175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0"/>
            </a:lvl1pPr>
            <a:lvl2pPr lvl="1" rtl="0">
              <a:spcBef>
                <a:spcPts val="0"/>
              </a:spcBef>
              <a:spcAft>
                <a:spcPts val="0"/>
              </a:spcAft>
              <a:buSzPts val="3000"/>
              <a:buNone/>
              <a:defRPr b="0"/>
            </a:lvl2pPr>
            <a:lvl3pPr lvl="2" rtl="0">
              <a:spcBef>
                <a:spcPts val="0"/>
              </a:spcBef>
              <a:spcAft>
                <a:spcPts val="0"/>
              </a:spcAft>
              <a:buSzPts val="3000"/>
              <a:buNone/>
              <a:defRPr b="0"/>
            </a:lvl3pPr>
            <a:lvl4pPr lvl="3" rtl="0">
              <a:spcBef>
                <a:spcPts val="0"/>
              </a:spcBef>
              <a:spcAft>
                <a:spcPts val="0"/>
              </a:spcAft>
              <a:buSzPts val="3000"/>
              <a:buNone/>
              <a:defRPr b="0"/>
            </a:lvl4pPr>
            <a:lvl5pPr lvl="4" rtl="0">
              <a:spcBef>
                <a:spcPts val="0"/>
              </a:spcBef>
              <a:spcAft>
                <a:spcPts val="0"/>
              </a:spcAft>
              <a:buSzPts val="3000"/>
              <a:buNone/>
              <a:defRPr b="0"/>
            </a:lvl5pPr>
            <a:lvl6pPr lvl="5" rtl="0">
              <a:spcBef>
                <a:spcPts val="0"/>
              </a:spcBef>
              <a:spcAft>
                <a:spcPts val="0"/>
              </a:spcAft>
              <a:buSzPts val="3000"/>
              <a:buNone/>
              <a:defRPr b="0"/>
            </a:lvl6pPr>
            <a:lvl7pPr lvl="6" rtl="0">
              <a:spcBef>
                <a:spcPts val="0"/>
              </a:spcBef>
              <a:spcAft>
                <a:spcPts val="0"/>
              </a:spcAft>
              <a:buSzPts val="3000"/>
              <a:buNone/>
              <a:defRPr b="0"/>
            </a:lvl7pPr>
            <a:lvl8pPr lvl="7" rtl="0">
              <a:spcBef>
                <a:spcPts val="0"/>
              </a:spcBef>
              <a:spcAft>
                <a:spcPts val="0"/>
              </a:spcAft>
              <a:buSzPts val="3000"/>
              <a:buNone/>
              <a:defRPr b="0"/>
            </a:lvl8pPr>
            <a:lvl9pPr lvl="8" rtl="0">
              <a:spcBef>
                <a:spcPts val="0"/>
              </a:spcBef>
              <a:spcAft>
                <a:spcPts val="0"/>
              </a:spcAft>
              <a:buSzPts val="3000"/>
              <a:buNone/>
              <a:defRPr b="0"/>
            </a:lvl9pPr>
          </a:lstStyle>
          <a:p>
            <a:endParaRPr/>
          </a:p>
        </p:txBody>
      </p:sp>
      <p:sp>
        <p:nvSpPr>
          <p:cNvPr id="276" name="Google Shape;276;p15"/>
          <p:cNvSpPr txBox="1">
            <a:spLocks noGrp="1"/>
          </p:cNvSpPr>
          <p:nvPr>
            <p:ph type="subTitle" idx="1"/>
          </p:nvPr>
        </p:nvSpPr>
        <p:spPr>
          <a:xfrm>
            <a:off x="1233033" y="1787790"/>
            <a:ext cx="20754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77" name="Google Shape;277;p15"/>
          <p:cNvSpPr txBox="1">
            <a:spLocks noGrp="1"/>
          </p:cNvSpPr>
          <p:nvPr>
            <p:ph type="subTitle" idx="2"/>
          </p:nvPr>
        </p:nvSpPr>
        <p:spPr>
          <a:xfrm>
            <a:off x="1233033" y="2217594"/>
            <a:ext cx="2075400" cy="5160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78" name="Google Shape;278;p15"/>
          <p:cNvSpPr txBox="1">
            <a:spLocks noGrp="1"/>
          </p:cNvSpPr>
          <p:nvPr>
            <p:ph type="subTitle" idx="3"/>
          </p:nvPr>
        </p:nvSpPr>
        <p:spPr>
          <a:xfrm>
            <a:off x="3630986" y="1787790"/>
            <a:ext cx="20754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79" name="Google Shape;279;p15"/>
          <p:cNvSpPr txBox="1">
            <a:spLocks noGrp="1"/>
          </p:cNvSpPr>
          <p:nvPr>
            <p:ph type="subTitle" idx="4"/>
          </p:nvPr>
        </p:nvSpPr>
        <p:spPr>
          <a:xfrm>
            <a:off x="3630986" y="2217594"/>
            <a:ext cx="2075400" cy="5160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0" name="Google Shape;280;p15"/>
          <p:cNvSpPr txBox="1">
            <a:spLocks noGrp="1"/>
          </p:cNvSpPr>
          <p:nvPr>
            <p:ph type="subTitle" idx="5"/>
          </p:nvPr>
        </p:nvSpPr>
        <p:spPr>
          <a:xfrm>
            <a:off x="1233033" y="3369841"/>
            <a:ext cx="20754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1" name="Google Shape;281;p15"/>
          <p:cNvSpPr txBox="1">
            <a:spLocks noGrp="1"/>
          </p:cNvSpPr>
          <p:nvPr>
            <p:ph type="subTitle" idx="6"/>
          </p:nvPr>
        </p:nvSpPr>
        <p:spPr>
          <a:xfrm>
            <a:off x="1233033" y="3799640"/>
            <a:ext cx="2075400" cy="5160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2" name="Google Shape;282;p15"/>
          <p:cNvSpPr txBox="1">
            <a:spLocks noGrp="1"/>
          </p:cNvSpPr>
          <p:nvPr>
            <p:ph type="subTitle" idx="7"/>
          </p:nvPr>
        </p:nvSpPr>
        <p:spPr>
          <a:xfrm>
            <a:off x="3630986" y="3369841"/>
            <a:ext cx="20754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3" name="Google Shape;283;p15"/>
          <p:cNvSpPr txBox="1">
            <a:spLocks noGrp="1"/>
          </p:cNvSpPr>
          <p:nvPr>
            <p:ph type="subTitle" idx="8"/>
          </p:nvPr>
        </p:nvSpPr>
        <p:spPr>
          <a:xfrm>
            <a:off x="3630986" y="3799640"/>
            <a:ext cx="2075400" cy="5160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4" name="Google Shape;284;p15"/>
          <p:cNvSpPr txBox="1">
            <a:spLocks noGrp="1"/>
          </p:cNvSpPr>
          <p:nvPr>
            <p:ph type="subTitle" idx="9"/>
          </p:nvPr>
        </p:nvSpPr>
        <p:spPr>
          <a:xfrm>
            <a:off x="6028940" y="1787790"/>
            <a:ext cx="20754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5" name="Google Shape;285;p15"/>
          <p:cNvSpPr txBox="1">
            <a:spLocks noGrp="1"/>
          </p:cNvSpPr>
          <p:nvPr>
            <p:ph type="subTitle" idx="13"/>
          </p:nvPr>
        </p:nvSpPr>
        <p:spPr>
          <a:xfrm>
            <a:off x="6028940" y="2217594"/>
            <a:ext cx="2075400" cy="5160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6" name="Google Shape;286;p15"/>
          <p:cNvSpPr txBox="1">
            <a:spLocks noGrp="1"/>
          </p:cNvSpPr>
          <p:nvPr>
            <p:ph type="subTitle" idx="14"/>
          </p:nvPr>
        </p:nvSpPr>
        <p:spPr>
          <a:xfrm>
            <a:off x="6028940" y="3369841"/>
            <a:ext cx="20754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87" name="Google Shape;287;p15"/>
          <p:cNvSpPr txBox="1">
            <a:spLocks noGrp="1"/>
          </p:cNvSpPr>
          <p:nvPr>
            <p:ph type="subTitle" idx="15"/>
          </p:nvPr>
        </p:nvSpPr>
        <p:spPr>
          <a:xfrm>
            <a:off x="6028940" y="3799640"/>
            <a:ext cx="2075400" cy="5160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extLst>
      <p:ext uri="{BB962C8B-B14F-4D97-AF65-F5344CB8AC3E}">
        <p14:creationId xmlns:p14="http://schemas.microsoft.com/office/powerpoint/2010/main" val="248420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185623" y="1551078"/>
            <a:ext cx="13605016" cy="5724229"/>
            <a:chOff x="185623" y="1551078"/>
            <a:chExt cx="13605016" cy="5724229"/>
          </a:xfrm>
        </p:grpSpPr>
        <p:grpSp>
          <p:nvGrpSpPr>
            <p:cNvPr id="82" name="Google Shape;82;p6"/>
            <p:cNvGrpSpPr/>
            <p:nvPr/>
          </p:nvGrpSpPr>
          <p:grpSpPr>
            <a:xfrm rot="5400000">
              <a:off x="-88908" y="2405016"/>
              <a:ext cx="882533" cy="333471"/>
              <a:chOff x="3551575" y="3215125"/>
              <a:chExt cx="389450" cy="147150"/>
            </a:xfrm>
          </p:grpSpPr>
          <p:sp>
            <p:nvSpPr>
              <p:cNvPr id="83" name="Google Shape;83;p6"/>
              <p:cNvSpPr/>
              <p:nvPr/>
            </p:nvSpPr>
            <p:spPr>
              <a:xfrm>
                <a:off x="3551575"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4" name="Google Shape;84;p6"/>
              <p:cNvSpPr/>
              <p:nvPr/>
            </p:nvSpPr>
            <p:spPr>
              <a:xfrm>
                <a:off x="3551575"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5" name="Google Shape;85;p6"/>
              <p:cNvSpPr/>
              <p:nvPr/>
            </p:nvSpPr>
            <p:spPr>
              <a:xfrm>
                <a:off x="361215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6" name="Google Shape;86;p6"/>
              <p:cNvSpPr/>
              <p:nvPr/>
            </p:nvSpPr>
            <p:spPr>
              <a:xfrm>
                <a:off x="361215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7" name="Google Shape;87;p6"/>
              <p:cNvSpPr/>
              <p:nvPr/>
            </p:nvSpPr>
            <p:spPr>
              <a:xfrm>
                <a:off x="3551575"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8" name="Google Shape;88;p6"/>
              <p:cNvSpPr/>
              <p:nvPr/>
            </p:nvSpPr>
            <p:spPr>
              <a:xfrm>
                <a:off x="3551575"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89" name="Google Shape;89;p6"/>
              <p:cNvSpPr/>
              <p:nvPr/>
            </p:nvSpPr>
            <p:spPr>
              <a:xfrm>
                <a:off x="367272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0" name="Google Shape;90;p6"/>
              <p:cNvSpPr/>
              <p:nvPr/>
            </p:nvSpPr>
            <p:spPr>
              <a:xfrm>
                <a:off x="367272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1" name="Google Shape;91;p6"/>
              <p:cNvSpPr/>
              <p:nvPr/>
            </p:nvSpPr>
            <p:spPr>
              <a:xfrm>
                <a:off x="373330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2" name="Google Shape;92;p6"/>
              <p:cNvSpPr/>
              <p:nvPr/>
            </p:nvSpPr>
            <p:spPr>
              <a:xfrm>
                <a:off x="373330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3" name="Google Shape;93;p6"/>
              <p:cNvSpPr/>
              <p:nvPr/>
            </p:nvSpPr>
            <p:spPr>
              <a:xfrm>
                <a:off x="367272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4" name="Google Shape;94;p6"/>
              <p:cNvSpPr/>
              <p:nvPr/>
            </p:nvSpPr>
            <p:spPr>
              <a:xfrm>
                <a:off x="367272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5" name="Google Shape;95;p6"/>
              <p:cNvSpPr/>
              <p:nvPr/>
            </p:nvSpPr>
            <p:spPr>
              <a:xfrm>
                <a:off x="379387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6" name="Google Shape;96;p6"/>
              <p:cNvSpPr/>
              <p:nvPr/>
            </p:nvSpPr>
            <p:spPr>
              <a:xfrm>
                <a:off x="379387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7" name="Google Shape;97;p6"/>
              <p:cNvSpPr/>
              <p:nvPr/>
            </p:nvSpPr>
            <p:spPr>
              <a:xfrm>
                <a:off x="3854475" y="3275700"/>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8" name="Google Shape;98;p6"/>
              <p:cNvSpPr/>
              <p:nvPr/>
            </p:nvSpPr>
            <p:spPr>
              <a:xfrm>
                <a:off x="3854475" y="3275700"/>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9" name="Google Shape;99;p6"/>
              <p:cNvSpPr/>
              <p:nvPr/>
            </p:nvSpPr>
            <p:spPr>
              <a:xfrm>
                <a:off x="379387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0" name="Google Shape;100;p6"/>
              <p:cNvSpPr/>
              <p:nvPr/>
            </p:nvSpPr>
            <p:spPr>
              <a:xfrm>
                <a:off x="379387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1" name="Google Shape;101;p6"/>
              <p:cNvSpPr/>
              <p:nvPr/>
            </p:nvSpPr>
            <p:spPr>
              <a:xfrm>
                <a:off x="3915050"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2" name="Google Shape;102;p6"/>
              <p:cNvSpPr/>
              <p:nvPr/>
            </p:nvSpPr>
            <p:spPr>
              <a:xfrm>
                <a:off x="3915050"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3" name="Google Shape;103;p6"/>
              <p:cNvSpPr/>
              <p:nvPr/>
            </p:nvSpPr>
            <p:spPr>
              <a:xfrm>
                <a:off x="3915050"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4" name="Google Shape;104;p6"/>
              <p:cNvSpPr/>
              <p:nvPr/>
            </p:nvSpPr>
            <p:spPr>
              <a:xfrm>
                <a:off x="3915050"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5" name="Google Shape;105;p6"/>
            <p:cNvGrpSpPr/>
            <p:nvPr/>
          </p:nvGrpSpPr>
          <p:grpSpPr>
            <a:xfrm rot="6249845">
              <a:off x="2612509" y="4760549"/>
              <a:ext cx="2325002" cy="2229611"/>
              <a:chOff x="5165475" y="-713653"/>
              <a:chExt cx="2324999" cy="2229609"/>
            </a:xfrm>
          </p:grpSpPr>
          <p:sp>
            <p:nvSpPr>
              <p:cNvPr id="106" name="Google Shape;106;p6"/>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7" name="Google Shape;107;p6"/>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08" name="Google Shape;108;p6"/>
            <p:cNvGrpSpPr/>
            <p:nvPr/>
          </p:nvGrpSpPr>
          <p:grpSpPr>
            <a:xfrm rot="-5400000" flipH="1">
              <a:off x="8987199" y="1278232"/>
              <a:ext cx="4530594" cy="5076286"/>
              <a:chOff x="4826000" y="4400753"/>
              <a:chExt cx="4530594" cy="5076286"/>
            </a:xfrm>
          </p:grpSpPr>
          <p:sp>
            <p:nvSpPr>
              <p:cNvPr id="109" name="Google Shape;109;p6"/>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0" name="Google Shape;110;p6"/>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111" name="Google Shape;111;p6"/>
          <p:cNvSpPr/>
          <p:nvPr/>
        </p:nvSpPr>
        <p:spPr>
          <a:xfrm>
            <a:off x="0" y="0"/>
            <a:ext cx="9144284" cy="341412"/>
          </a:xfrm>
          <a:custGeom>
            <a:avLst/>
            <a:gdLst/>
            <a:ahLst/>
            <a:cxnLst/>
            <a:rect l="l" t="t" r="r" b="b"/>
            <a:pathLst>
              <a:path w="283346" h="11992" extrusionOk="0">
                <a:moveTo>
                  <a:pt x="1" y="0"/>
                </a:moveTo>
                <a:lnTo>
                  <a:pt x="1" y="11992"/>
                </a:lnTo>
                <a:lnTo>
                  <a:pt x="265060" y="11992"/>
                </a:lnTo>
                <a:lnTo>
                  <a:pt x="265060" y="11980"/>
                </a:lnTo>
                <a:cubicBezTo>
                  <a:pt x="273047" y="11700"/>
                  <a:pt x="279924" y="6913"/>
                  <a:pt x="28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txBox="1">
            <a:spLocks noGrp="1"/>
          </p:cNvSpPr>
          <p:nvPr>
            <p:ph type="title"/>
          </p:nvPr>
        </p:nvSpPr>
        <p:spPr>
          <a:xfrm>
            <a:off x="713225" y="419625"/>
            <a:ext cx="7717500" cy="577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b="0"/>
            </a:lvl1pPr>
            <a:lvl2pPr lvl="1">
              <a:spcBef>
                <a:spcPts val="0"/>
              </a:spcBef>
              <a:spcAft>
                <a:spcPts val="0"/>
              </a:spcAft>
              <a:buSzPts val="3000"/>
              <a:buNone/>
              <a:defRPr b="0"/>
            </a:lvl2pPr>
            <a:lvl3pPr lvl="2">
              <a:spcBef>
                <a:spcPts val="0"/>
              </a:spcBef>
              <a:spcAft>
                <a:spcPts val="0"/>
              </a:spcAft>
              <a:buSzPts val="3000"/>
              <a:buNone/>
              <a:defRPr b="0"/>
            </a:lvl3pPr>
            <a:lvl4pPr lvl="3">
              <a:spcBef>
                <a:spcPts val="0"/>
              </a:spcBef>
              <a:spcAft>
                <a:spcPts val="0"/>
              </a:spcAft>
              <a:buSzPts val="3000"/>
              <a:buNone/>
              <a:defRPr b="0"/>
            </a:lvl4pPr>
            <a:lvl5pPr lvl="4">
              <a:spcBef>
                <a:spcPts val="0"/>
              </a:spcBef>
              <a:spcAft>
                <a:spcPts val="0"/>
              </a:spcAft>
              <a:buSzPts val="3000"/>
              <a:buNone/>
              <a:defRPr b="0"/>
            </a:lvl5pPr>
            <a:lvl6pPr lvl="5">
              <a:spcBef>
                <a:spcPts val="0"/>
              </a:spcBef>
              <a:spcAft>
                <a:spcPts val="0"/>
              </a:spcAft>
              <a:buSzPts val="3000"/>
              <a:buNone/>
              <a:defRPr b="0"/>
            </a:lvl6pPr>
            <a:lvl7pPr lvl="6">
              <a:spcBef>
                <a:spcPts val="0"/>
              </a:spcBef>
              <a:spcAft>
                <a:spcPts val="0"/>
              </a:spcAft>
              <a:buSzPts val="3000"/>
              <a:buNone/>
              <a:defRPr b="0"/>
            </a:lvl7pPr>
            <a:lvl8pPr lvl="7">
              <a:spcBef>
                <a:spcPts val="0"/>
              </a:spcBef>
              <a:spcAft>
                <a:spcPts val="0"/>
              </a:spcAft>
              <a:buSzPts val="3000"/>
              <a:buNone/>
              <a:defRPr b="0"/>
            </a:lvl8pPr>
            <a:lvl9pPr lvl="8">
              <a:spcBef>
                <a:spcPts val="0"/>
              </a:spcBef>
              <a:spcAft>
                <a:spcPts val="0"/>
              </a:spcAft>
              <a:buSzPts val="3000"/>
              <a:buNone/>
              <a:defRPr b="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3"/>
        <p:cNvGrpSpPr/>
        <p:nvPr/>
      </p:nvGrpSpPr>
      <p:grpSpPr>
        <a:xfrm>
          <a:off x="0" y="0"/>
          <a:ext cx="0" cy="0"/>
          <a:chOff x="0" y="0"/>
          <a:chExt cx="0" cy="0"/>
        </a:xfrm>
      </p:grpSpPr>
      <p:sp>
        <p:nvSpPr>
          <p:cNvPr id="114" name="Google Shape;114;p7"/>
          <p:cNvSpPr/>
          <p:nvPr/>
        </p:nvSpPr>
        <p:spPr>
          <a:xfrm>
            <a:off x="0" y="0"/>
            <a:ext cx="9144284" cy="341412"/>
          </a:xfrm>
          <a:custGeom>
            <a:avLst/>
            <a:gdLst/>
            <a:ahLst/>
            <a:cxnLst/>
            <a:rect l="l" t="t" r="r" b="b"/>
            <a:pathLst>
              <a:path w="283346" h="11992" extrusionOk="0">
                <a:moveTo>
                  <a:pt x="1" y="0"/>
                </a:moveTo>
                <a:lnTo>
                  <a:pt x="1" y="11992"/>
                </a:lnTo>
                <a:lnTo>
                  <a:pt x="265060" y="11992"/>
                </a:lnTo>
                <a:lnTo>
                  <a:pt x="265060" y="11980"/>
                </a:lnTo>
                <a:cubicBezTo>
                  <a:pt x="273047" y="11700"/>
                  <a:pt x="279924" y="6913"/>
                  <a:pt x="28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7"/>
          <p:cNvGrpSpPr/>
          <p:nvPr/>
        </p:nvGrpSpPr>
        <p:grpSpPr>
          <a:xfrm>
            <a:off x="-2070595" y="138930"/>
            <a:ext cx="12497838" cy="9541363"/>
            <a:chOff x="-2070595" y="138930"/>
            <a:chExt cx="12497838" cy="9541363"/>
          </a:xfrm>
        </p:grpSpPr>
        <p:grpSp>
          <p:nvGrpSpPr>
            <p:cNvPr id="116" name="Google Shape;116;p7"/>
            <p:cNvGrpSpPr/>
            <p:nvPr/>
          </p:nvGrpSpPr>
          <p:grpSpPr>
            <a:xfrm>
              <a:off x="5896649" y="4604007"/>
              <a:ext cx="4530594" cy="5076286"/>
              <a:chOff x="4826000" y="4400753"/>
              <a:chExt cx="4530594" cy="5076286"/>
            </a:xfrm>
          </p:grpSpPr>
          <p:sp>
            <p:nvSpPr>
              <p:cNvPr id="117" name="Google Shape;117;p7"/>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7"/>
            <p:cNvGrpSpPr/>
            <p:nvPr/>
          </p:nvGrpSpPr>
          <p:grpSpPr>
            <a:xfrm rot="-4838195">
              <a:off x="-1944007" y="352516"/>
              <a:ext cx="2325055" cy="2229662"/>
              <a:chOff x="5165475" y="-713653"/>
              <a:chExt cx="2324999" cy="2229609"/>
            </a:xfrm>
          </p:grpSpPr>
          <p:sp>
            <p:nvSpPr>
              <p:cNvPr id="120" name="Google Shape;120;p7"/>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7"/>
            <p:cNvGrpSpPr/>
            <p:nvPr/>
          </p:nvGrpSpPr>
          <p:grpSpPr>
            <a:xfrm rot="5400000">
              <a:off x="151942" y="4400150"/>
              <a:ext cx="722099" cy="407700"/>
              <a:chOff x="1211425" y="918075"/>
              <a:chExt cx="722099" cy="407700"/>
            </a:xfrm>
          </p:grpSpPr>
          <p:sp>
            <p:nvSpPr>
              <p:cNvPr id="123" name="Google Shape;123;p7"/>
              <p:cNvSpPr/>
              <p:nvPr/>
            </p:nvSpPr>
            <p:spPr>
              <a:xfrm>
                <a:off x="1211425"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1211425"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1211425"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1350996"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1350996"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1350996"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1490124"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490124"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1490124"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629759" y="1300772"/>
                <a:ext cx="25003" cy="25003"/>
              </a:xfrm>
              <a:custGeom>
                <a:avLst/>
                <a:gdLst/>
                <a:ahLst/>
                <a:cxnLst/>
                <a:rect l="l" t="t" r="r" b="b"/>
                <a:pathLst>
                  <a:path w="395" h="395" extrusionOk="0">
                    <a:moveTo>
                      <a:pt x="1" y="0"/>
                    </a:moveTo>
                    <a:lnTo>
                      <a:pt x="1"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629759" y="1109171"/>
                <a:ext cx="25003" cy="25509"/>
              </a:xfrm>
              <a:custGeom>
                <a:avLst/>
                <a:gdLst/>
                <a:ahLst/>
                <a:cxnLst/>
                <a:rect l="l" t="t" r="r" b="b"/>
                <a:pathLst>
                  <a:path w="395" h="403" extrusionOk="0">
                    <a:moveTo>
                      <a:pt x="1" y="0"/>
                    </a:moveTo>
                    <a:lnTo>
                      <a:pt x="1"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1629759" y="918075"/>
                <a:ext cx="25003" cy="25066"/>
              </a:xfrm>
              <a:custGeom>
                <a:avLst/>
                <a:gdLst/>
                <a:ahLst/>
                <a:cxnLst/>
                <a:rect l="l" t="t" r="r" b="b"/>
                <a:pathLst>
                  <a:path w="395" h="396" extrusionOk="0">
                    <a:moveTo>
                      <a:pt x="1" y="1"/>
                    </a:moveTo>
                    <a:lnTo>
                      <a:pt x="1"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768887"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1768887"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768887"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1907952" y="1300772"/>
                <a:ext cx="25572" cy="25003"/>
              </a:xfrm>
              <a:custGeom>
                <a:avLst/>
                <a:gdLst/>
                <a:ahLst/>
                <a:cxnLst/>
                <a:rect l="l" t="t" r="r" b="b"/>
                <a:pathLst>
                  <a:path w="404" h="395" extrusionOk="0">
                    <a:moveTo>
                      <a:pt x="1" y="0"/>
                    </a:moveTo>
                    <a:lnTo>
                      <a:pt x="1" y="395"/>
                    </a:lnTo>
                    <a:lnTo>
                      <a:pt x="403" y="395"/>
                    </a:lnTo>
                    <a:lnTo>
                      <a:pt x="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1907952" y="1109171"/>
                <a:ext cx="25572" cy="25509"/>
              </a:xfrm>
              <a:custGeom>
                <a:avLst/>
                <a:gdLst/>
                <a:ahLst/>
                <a:cxnLst/>
                <a:rect l="l" t="t" r="r" b="b"/>
                <a:pathLst>
                  <a:path w="404" h="403" extrusionOk="0">
                    <a:moveTo>
                      <a:pt x="1" y="0"/>
                    </a:moveTo>
                    <a:lnTo>
                      <a:pt x="1" y="403"/>
                    </a:lnTo>
                    <a:lnTo>
                      <a:pt x="403" y="403"/>
                    </a:lnTo>
                    <a:lnTo>
                      <a:pt x="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907952" y="918075"/>
                <a:ext cx="25572" cy="25066"/>
              </a:xfrm>
              <a:custGeom>
                <a:avLst/>
                <a:gdLst/>
                <a:ahLst/>
                <a:cxnLst/>
                <a:rect l="l" t="t" r="r" b="b"/>
                <a:pathLst>
                  <a:path w="404" h="396" extrusionOk="0">
                    <a:moveTo>
                      <a:pt x="1" y="1"/>
                    </a:moveTo>
                    <a:lnTo>
                      <a:pt x="1" y="395"/>
                    </a:lnTo>
                    <a:lnTo>
                      <a:pt x="403" y="395"/>
                    </a:lnTo>
                    <a:lnTo>
                      <a:pt x="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7"/>
          <p:cNvSpPr txBox="1">
            <a:spLocks noGrp="1"/>
          </p:cNvSpPr>
          <p:nvPr>
            <p:ph type="title"/>
          </p:nvPr>
        </p:nvSpPr>
        <p:spPr>
          <a:xfrm>
            <a:off x="712568" y="1388800"/>
            <a:ext cx="4307700" cy="1317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3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 name="Google Shape;142;p7"/>
          <p:cNvSpPr txBox="1">
            <a:spLocks noGrp="1"/>
          </p:cNvSpPr>
          <p:nvPr>
            <p:ph type="subTitle" idx="1"/>
          </p:nvPr>
        </p:nvSpPr>
        <p:spPr>
          <a:xfrm>
            <a:off x="712568" y="2628220"/>
            <a:ext cx="4860000" cy="1168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43" name="Google Shape;143;p7"/>
          <p:cNvSpPr>
            <a:spLocks noGrp="1"/>
          </p:cNvSpPr>
          <p:nvPr>
            <p:ph type="pic" idx="2"/>
          </p:nvPr>
        </p:nvSpPr>
        <p:spPr>
          <a:xfrm>
            <a:off x="5763458" y="1274475"/>
            <a:ext cx="2608200" cy="2608200"/>
          </a:xfrm>
          <a:prstGeom prst="roundRect">
            <a:avLst>
              <a:gd name="adj" fmla="val 16667"/>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6"/>
        <p:cNvGrpSpPr/>
        <p:nvPr/>
      </p:nvGrpSpPr>
      <p:grpSpPr>
        <a:xfrm>
          <a:off x="0" y="0"/>
          <a:ext cx="0" cy="0"/>
          <a:chOff x="0" y="0"/>
          <a:chExt cx="0" cy="0"/>
        </a:xfrm>
      </p:grpSpPr>
      <p:grpSp>
        <p:nvGrpSpPr>
          <p:cNvPr id="147" name="Google Shape;147;p9"/>
          <p:cNvGrpSpPr/>
          <p:nvPr/>
        </p:nvGrpSpPr>
        <p:grpSpPr>
          <a:xfrm flipH="1">
            <a:off x="-4654543" y="1551078"/>
            <a:ext cx="13605016" cy="5724229"/>
            <a:chOff x="185623" y="1551078"/>
            <a:chExt cx="13605016" cy="5724229"/>
          </a:xfrm>
        </p:grpSpPr>
        <p:grpSp>
          <p:nvGrpSpPr>
            <p:cNvPr id="148" name="Google Shape;148;p9"/>
            <p:cNvGrpSpPr/>
            <p:nvPr/>
          </p:nvGrpSpPr>
          <p:grpSpPr>
            <a:xfrm rot="5400000">
              <a:off x="-88908" y="2405016"/>
              <a:ext cx="882533" cy="333471"/>
              <a:chOff x="3551575" y="3215125"/>
              <a:chExt cx="389450" cy="147150"/>
            </a:xfrm>
          </p:grpSpPr>
          <p:sp>
            <p:nvSpPr>
              <p:cNvPr id="149" name="Google Shape;149;p9"/>
              <p:cNvSpPr/>
              <p:nvPr/>
            </p:nvSpPr>
            <p:spPr>
              <a:xfrm>
                <a:off x="3551575"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551575"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361215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p:nvPr/>
            </p:nvSpPr>
            <p:spPr>
              <a:xfrm>
                <a:off x="361215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3551575"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3551575"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367272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367272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373330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373330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367272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367272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379387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379387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3854475" y="3275700"/>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854475" y="3275700"/>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379387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379387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3915050"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3915050"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3915050"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3915050"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9"/>
            <p:cNvGrpSpPr/>
            <p:nvPr/>
          </p:nvGrpSpPr>
          <p:grpSpPr>
            <a:xfrm rot="6249845">
              <a:off x="2612509" y="4760549"/>
              <a:ext cx="2325002" cy="2229611"/>
              <a:chOff x="5165475" y="-713653"/>
              <a:chExt cx="2324999" cy="2229609"/>
            </a:xfrm>
          </p:grpSpPr>
          <p:sp>
            <p:nvSpPr>
              <p:cNvPr id="172" name="Google Shape;172;p9"/>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9"/>
            <p:cNvGrpSpPr/>
            <p:nvPr/>
          </p:nvGrpSpPr>
          <p:grpSpPr>
            <a:xfrm rot="-5400000" flipH="1">
              <a:off x="8987199" y="1278232"/>
              <a:ext cx="4530594" cy="5076286"/>
              <a:chOff x="4826000" y="4400753"/>
              <a:chExt cx="4530594" cy="5076286"/>
            </a:xfrm>
          </p:grpSpPr>
          <p:sp>
            <p:nvSpPr>
              <p:cNvPr id="175" name="Google Shape;175;p9"/>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7" name="Google Shape;177;p9"/>
          <p:cNvSpPr/>
          <p:nvPr/>
        </p:nvSpPr>
        <p:spPr>
          <a:xfrm>
            <a:off x="0" y="0"/>
            <a:ext cx="9144284" cy="341412"/>
          </a:xfrm>
          <a:custGeom>
            <a:avLst/>
            <a:gdLst/>
            <a:ahLst/>
            <a:cxnLst/>
            <a:rect l="l" t="t" r="r" b="b"/>
            <a:pathLst>
              <a:path w="283346" h="11992" extrusionOk="0">
                <a:moveTo>
                  <a:pt x="1" y="0"/>
                </a:moveTo>
                <a:lnTo>
                  <a:pt x="1" y="11992"/>
                </a:lnTo>
                <a:lnTo>
                  <a:pt x="265060" y="11992"/>
                </a:lnTo>
                <a:lnTo>
                  <a:pt x="265060" y="11980"/>
                </a:lnTo>
                <a:cubicBezTo>
                  <a:pt x="273047" y="11700"/>
                  <a:pt x="279924" y="6913"/>
                  <a:pt x="28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txBox="1">
            <a:spLocks noGrp="1"/>
          </p:cNvSpPr>
          <p:nvPr>
            <p:ph type="title"/>
          </p:nvPr>
        </p:nvSpPr>
        <p:spPr>
          <a:xfrm>
            <a:off x="25494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9" name="Google Shape;179;p9"/>
          <p:cNvSpPr txBox="1">
            <a:spLocks noGrp="1"/>
          </p:cNvSpPr>
          <p:nvPr>
            <p:ph type="subTitle" idx="1"/>
          </p:nvPr>
        </p:nvSpPr>
        <p:spPr>
          <a:xfrm>
            <a:off x="25494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0"/>
        <p:cNvGrpSpPr/>
        <p:nvPr/>
      </p:nvGrpSpPr>
      <p:grpSpPr>
        <a:xfrm>
          <a:off x="0" y="0"/>
          <a:ext cx="0" cy="0"/>
          <a:chOff x="0" y="0"/>
          <a:chExt cx="0" cy="0"/>
        </a:xfrm>
      </p:grpSpPr>
      <p:sp>
        <p:nvSpPr>
          <p:cNvPr id="181" name="Google Shape;181;p10"/>
          <p:cNvSpPr>
            <a:spLocks noGrp="1"/>
          </p:cNvSpPr>
          <p:nvPr>
            <p:ph type="pic" idx="2"/>
          </p:nvPr>
        </p:nvSpPr>
        <p:spPr>
          <a:xfrm>
            <a:off x="-31800" y="-50850"/>
            <a:ext cx="9207600" cy="5245200"/>
          </a:xfrm>
          <a:prstGeom prst="rect">
            <a:avLst/>
          </a:prstGeom>
          <a:noFill/>
          <a:ln>
            <a:noFill/>
          </a:ln>
        </p:spPr>
      </p:sp>
      <p:sp>
        <p:nvSpPr>
          <p:cNvPr id="182" name="Google Shape;182;p10"/>
          <p:cNvSpPr txBox="1">
            <a:spLocks noGrp="1"/>
          </p:cNvSpPr>
          <p:nvPr>
            <p:ph type="title"/>
          </p:nvPr>
        </p:nvSpPr>
        <p:spPr>
          <a:xfrm>
            <a:off x="713225" y="419625"/>
            <a:ext cx="77175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0"/>
            </a:lvl1pPr>
            <a:lvl2pPr lvl="1" rtl="0">
              <a:spcBef>
                <a:spcPts val="0"/>
              </a:spcBef>
              <a:spcAft>
                <a:spcPts val="0"/>
              </a:spcAft>
              <a:buSzPts val="3000"/>
              <a:buNone/>
              <a:defRPr b="0"/>
            </a:lvl2pPr>
            <a:lvl3pPr lvl="2" rtl="0">
              <a:spcBef>
                <a:spcPts val="0"/>
              </a:spcBef>
              <a:spcAft>
                <a:spcPts val="0"/>
              </a:spcAft>
              <a:buSzPts val="3000"/>
              <a:buNone/>
              <a:defRPr b="0"/>
            </a:lvl3pPr>
            <a:lvl4pPr lvl="3" rtl="0">
              <a:spcBef>
                <a:spcPts val="0"/>
              </a:spcBef>
              <a:spcAft>
                <a:spcPts val="0"/>
              </a:spcAft>
              <a:buSzPts val="3000"/>
              <a:buNone/>
              <a:defRPr b="0"/>
            </a:lvl4pPr>
            <a:lvl5pPr lvl="4" rtl="0">
              <a:spcBef>
                <a:spcPts val="0"/>
              </a:spcBef>
              <a:spcAft>
                <a:spcPts val="0"/>
              </a:spcAft>
              <a:buSzPts val="3000"/>
              <a:buNone/>
              <a:defRPr b="0"/>
            </a:lvl5pPr>
            <a:lvl6pPr lvl="5" rtl="0">
              <a:spcBef>
                <a:spcPts val="0"/>
              </a:spcBef>
              <a:spcAft>
                <a:spcPts val="0"/>
              </a:spcAft>
              <a:buSzPts val="3000"/>
              <a:buNone/>
              <a:defRPr b="0"/>
            </a:lvl6pPr>
            <a:lvl7pPr lvl="6" rtl="0">
              <a:spcBef>
                <a:spcPts val="0"/>
              </a:spcBef>
              <a:spcAft>
                <a:spcPts val="0"/>
              </a:spcAft>
              <a:buSzPts val="3000"/>
              <a:buNone/>
              <a:defRPr b="0"/>
            </a:lvl7pPr>
            <a:lvl8pPr lvl="7" rtl="0">
              <a:spcBef>
                <a:spcPts val="0"/>
              </a:spcBef>
              <a:spcAft>
                <a:spcPts val="0"/>
              </a:spcAft>
              <a:buSzPts val="3000"/>
              <a:buNone/>
              <a:defRPr b="0"/>
            </a:lvl8pPr>
            <a:lvl9pPr lvl="8" rtl="0">
              <a:spcBef>
                <a:spcPts val="0"/>
              </a:spcBef>
              <a:spcAft>
                <a:spcPts val="0"/>
              </a:spcAft>
              <a:buSzPts val="3000"/>
              <a:buNone/>
              <a:defRPr b="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3"/>
        <p:cNvGrpSpPr/>
        <p:nvPr/>
      </p:nvGrpSpPr>
      <p:grpSpPr>
        <a:xfrm>
          <a:off x="0" y="0"/>
          <a:ext cx="0" cy="0"/>
          <a:chOff x="0" y="0"/>
          <a:chExt cx="0" cy="0"/>
        </a:xfrm>
      </p:grpSpPr>
      <p:sp>
        <p:nvSpPr>
          <p:cNvPr id="184" name="Google Shape;184;p11"/>
          <p:cNvSpPr txBox="1">
            <a:spLocks noGrp="1"/>
          </p:cNvSpPr>
          <p:nvPr>
            <p:ph type="title" hasCustomPrompt="1"/>
          </p:nvPr>
        </p:nvSpPr>
        <p:spPr>
          <a:xfrm>
            <a:off x="901613" y="1847944"/>
            <a:ext cx="4000500" cy="1036200"/>
          </a:xfrm>
          <a:prstGeom prst="rect">
            <a:avLst/>
          </a:prstGeom>
        </p:spPr>
        <p:txBody>
          <a:bodyPr spcFirstLastPara="1" wrap="square" lIns="91425" tIns="91425" rIns="91425" bIns="91425" anchor="b" anchorCtr="0">
            <a:noAutofit/>
          </a:bodyPr>
          <a:lstStyle>
            <a:lvl1pPr lvl="0">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85" name="Google Shape;185;p11"/>
          <p:cNvSpPr txBox="1">
            <a:spLocks noGrp="1"/>
          </p:cNvSpPr>
          <p:nvPr>
            <p:ph type="subTitle" idx="1"/>
          </p:nvPr>
        </p:nvSpPr>
        <p:spPr>
          <a:xfrm>
            <a:off x="901613" y="2804585"/>
            <a:ext cx="4694400" cy="462000"/>
          </a:xfrm>
          <a:prstGeom prst="rect">
            <a:avLst/>
          </a:prstGeom>
        </p:spPr>
        <p:txBody>
          <a:bodyPr spcFirstLastPara="1" wrap="square" lIns="91425" tIns="91425" rIns="91425" bIns="0" anchor="t" anchorCtr="0">
            <a:noAutofit/>
          </a:bodyPr>
          <a:lstStyle>
            <a:lvl1pPr lvl="0">
              <a:lnSpc>
                <a:spcPct val="100000"/>
              </a:lnSpc>
              <a:spcBef>
                <a:spcPts val="0"/>
              </a:spcBef>
              <a:spcAft>
                <a:spcPts val="0"/>
              </a:spcAft>
              <a:buSzPts val="1200"/>
              <a:buNone/>
              <a:defRPr sz="16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8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2">
    <p:spTree>
      <p:nvGrpSpPr>
        <p:cNvPr id="1" name="Shape 210"/>
        <p:cNvGrpSpPr/>
        <p:nvPr/>
      </p:nvGrpSpPr>
      <p:grpSpPr>
        <a:xfrm>
          <a:off x="0" y="0"/>
          <a:ext cx="0" cy="0"/>
          <a:chOff x="0" y="0"/>
          <a:chExt cx="0" cy="0"/>
        </a:xfrm>
      </p:grpSpPr>
      <p:grpSp>
        <p:nvGrpSpPr>
          <p:cNvPr id="211" name="Google Shape;211;p14"/>
          <p:cNvGrpSpPr/>
          <p:nvPr/>
        </p:nvGrpSpPr>
        <p:grpSpPr>
          <a:xfrm>
            <a:off x="-2070595" y="138930"/>
            <a:ext cx="12497838" cy="9541363"/>
            <a:chOff x="-2070595" y="138930"/>
            <a:chExt cx="12497838" cy="9541363"/>
          </a:xfrm>
        </p:grpSpPr>
        <p:grpSp>
          <p:nvGrpSpPr>
            <p:cNvPr id="212" name="Google Shape;212;p14"/>
            <p:cNvGrpSpPr/>
            <p:nvPr/>
          </p:nvGrpSpPr>
          <p:grpSpPr>
            <a:xfrm>
              <a:off x="5896649" y="4604007"/>
              <a:ext cx="4530594" cy="5076286"/>
              <a:chOff x="4826000" y="4400753"/>
              <a:chExt cx="4530594" cy="5076286"/>
            </a:xfrm>
          </p:grpSpPr>
          <p:sp>
            <p:nvSpPr>
              <p:cNvPr id="213" name="Google Shape;213;p14"/>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4"/>
            <p:cNvGrpSpPr/>
            <p:nvPr/>
          </p:nvGrpSpPr>
          <p:grpSpPr>
            <a:xfrm rot="-4838195">
              <a:off x="-1944007" y="352516"/>
              <a:ext cx="2325055" cy="2229662"/>
              <a:chOff x="5165475" y="-713653"/>
              <a:chExt cx="2324999" cy="2229609"/>
            </a:xfrm>
          </p:grpSpPr>
          <p:sp>
            <p:nvSpPr>
              <p:cNvPr id="216" name="Google Shape;216;p14"/>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 name="Google Shape;218;p14"/>
            <p:cNvGrpSpPr/>
            <p:nvPr/>
          </p:nvGrpSpPr>
          <p:grpSpPr>
            <a:xfrm rot="5400000">
              <a:off x="151942" y="4400150"/>
              <a:ext cx="722099" cy="407700"/>
              <a:chOff x="1211425" y="918075"/>
              <a:chExt cx="722099" cy="407700"/>
            </a:xfrm>
          </p:grpSpPr>
          <p:sp>
            <p:nvSpPr>
              <p:cNvPr id="219" name="Google Shape;219;p14"/>
              <p:cNvSpPr/>
              <p:nvPr/>
            </p:nvSpPr>
            <p:spPr>
              <a:xfrm>
                <a:off x="1211425"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1211425"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1211425"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1350996"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1350996"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1350996"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1490124"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1490124"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1490124"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1629759" y="1300772"/>
                <a:ext cx="25003" cy="25003"/>
              </a:xfrm>
              <a:custGeom>
                <a:avLst/>
                <a:gdLst/>
                <a:ahLst/>
                <a:cxnLst/>
                <a:rect l="l" t="t" r="r" b="b"/>
                <a:pathLst>
                  <a:path w="395" h="395" extrusionOk="0">
                    <a:moveTo>
                      <a:pt x="1" y="0"/>
                    </a:moveTo>
                    <a:lnTo>
                      <a:pt x="1"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1629759" y="1109171"/>
                <a:ext cx="25003" cy="25509"/>
              </a:xfrm>
              <a:custGeom>
                <a:avLst/>
                <a:gdLst/>
                <a:ahLst/>
                <a:cxnLst/>
                <a:rect l="l" t="t" r="r" b="b"/>
                <a:pathLst>
                  <a:path w="395" h="403" extrusionOk="0">
                    <a:moveTo>
                      <a:pt x="1" y="0"/>
                    </a:moveTo>
                    <a:lnTo>
                      <a:pt x="1"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1629759" y="918075"/>
                <a:ext cx="25003" cy="25066"/>
              </a:xfrm>
              <a:custGeom>
                <a:avLst/>
                <a:gdLst/>
                <a:ahLst/>
                <a:cxnLst/>
                <a:rect l="l" t="t" r="r" b="b"/>
                <a:pathLst>
                  <a:path w="395" h="396" extrusionOk="0">
                    <a:moveTo>
                      <a:pt x="1" y="1"/>
                    </a:moveTo>
                    <a:lnTo>
                      <a:pt x="1"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1768887"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1768887"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1768887"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1907952" y="1300772"/>
                <a:ext cx="25572" cy="25003"/>
              </a:xfrm>
              <a:custGeom>
                <a:avLst/>
                <a:gdLst/>
                <a:ahLst/>
                <a:cxnLst/>
                <a:rect l="l" t="t" r="r" b="b"/>
                <a:pathLst>
                  <a:path w="404" h="395" extrusionOk="0">
                    <a:moveTo>
                      <a:pt x="1" y="0"/>
                    </a:moveTo>
                    <a:lnTo>
                      <a:pt x="1" y="395"/>
                    </a:lnTo>
                    <a:lnTo>
                      <a:pt x="403" y="395"/>
                    </a:lnTo>
                    <a:lnTo>
                      <a:pt x="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1907952" y="1109171"/>
                <a:ext cx="25572" cy="25509"/>
              </a:xfrm>
              <a:custGeom>
                <a:avLst/>
                <a:gdLst/>
                <a:ahLst/>
                <a:cxnLst/>
                <a:rect l="l" t="t" r="r" b="b"/>
                <a:pathLst>
                  <a:path w="404" h="403" extrusionOk="0">
                    <a:moveTo>
                      <a:pt x="1" y="0"/>
                    </a:moveTo>
                    <a:lnTo>
                      <a:pt x="1" y="403"/>
                    </a:lnTo>
                    <a:lnTo>
                      <a:pt x="403" y="403"/>
                    </a:lnTo>
                    <a:lnTo>
                      <a:pt x="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1907952" y="918075"/>
                <a:ext cx="25572" cy="25066"/>
              </a:xfrm>
              <a:custGeom>
                <a:avLst/>
                <a:gdLst/>
                <a:ahLst/>
                <a:cxnLst/>
                <a:rect l="l" t="t" r="r" b="b"/>
                <a:pathLst>
                  <a:path w="404" h="396" extrusionOk="0">
                    <a:moveTo>
                      <a:pt x="1" y="1"/>
                    </a:moveTo>
                    <a:lnTo>
                      <a:pt x="1" y="395"/>
                    </a:lnTo>
                    <a:lnTo>
                      <a:pt x="403" y="395"/>
                    </a:lnTo>
                    <a:lnTo>
                      <a:pt x="4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7" name="Google Shape;237;p14"/>
          <p:cNvSpPr/>
          <p:nvPr/>
        </p:nvSpPr>
        <p:spPr>
          <a:xfrm>
            <a:off x="0" y="0"/>
            <a:ext cx="9144284" cy="341412"/>
          </a:xfrm>
          <a:custGeom>
            <a:avLst/>
            <a:gdLst/>
            <a:ahLst/>
            <a:cxnLst/>
            <a:rect l="l" t="t" r="r" b="b"/>
            <a:pathLst>
              <a:path w="283346" h="11992" extrusionOk="0">
                <a:moveTo>
                  <a:pt x="1" y="0"/>
                </a:moveTo>
                <a:lnTo>
                  <a:pt x="1" y="11992"/>
                </a:lnTo>
                <a:lnTo>
                  <a:pt x="265060" y="11992"/>
                </a:lnTo>
                <a:lnTo>
                  <a:pt x="265060" y="11980"/>
                </a:lnTo>
                <a:cubicBezTo>
                  <a:pt x="273047" y="11700"/>
                  <a:pt x="279924" y="6913"/>
                  <a:pt x="28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txBox="1">
            <a:spLocks noGrp="1"/>
          </p:cNvSpPr>
          <p:nvPr>
            <p:ph type="title"/>
          </p:nvPr>
        </p:nvSpPr>
        <p:spPr>
          <a:xfrm>
            <a:off x="713225" y="419625"/>
            <a:ext cx="77175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0"/>
            </a:lvl1pPr>
            <a:lvl2pPr lvl="1" rtl="0">
              <a:spcBef>
                <a:spcPts val="0"/>
              </a:spcBef>
              <a:spcAft>
                <a:spcPts val="0"/>
              </a:spcAft>
              <a:buSzPts val="3000"/>
              <a:buNone/>
              <a:defRPr b="0"/>
            </a:lvl2pPr>
            <a:lvl3pPr lvl="2" rtl="0">
              <a:spcBef>
                <a:spcPts val="0"/>
              </a:spcBef>
              <a:spcAft>
                <a:spcPts val="0"/>
              </a:spcAft>
              <a:buSzPts val="3000"/>
              <a:buNone/>
              <a:defRPr b="0"/>
            </a:lvl3pPr>
            <a:lvl4pPr lvl="3" rtl="0">
              <a:spcBef>
                <a:spcPts val="0"/>
              </a:spcBef>
              <a:spcAft>
                <a:spcPts val="0"/>
              </a:spcAft>
              <a:buSzPts val="3000"/>
              <a:buNone/>
              <a:defRPr b="0"/>
            </a:lvl4pPr>
            <a:lvl5pPr lvl="4" rtl="0">
              <a:spcBef>
                <a:spcPts val="0"/>
              </a:spcBef>
              <a:spcAft>
                <a:spcPts val="0"/>
              </a:spcAft>
              <a:buSzPts val="3000"/>
              <a:buNone/>
              <a:defRPr b="0"/>
            </a:lvl5pPr>
            <a:lvl6pPr lvl="5" rtl="0">
              <a:spcBef>
                <a:spcPts val="0"/>
              </a:spcBef>
              <a:spcAft>
                <a:spcPts val="0"/>
              </a:spcAft>
              <a:buSzPts val="3000"/>
              <a:buNone/>
              <a:defRPr b="0"/>
            </a:lvl6pPr>
            <a:lvl7pPr lvl="6" rtl="0">
              <a:spcBef>
                <a:spcPts val="0"/>
              </a:spcBef>
              <a:spcAft>
                <a:spcPts val="0"/>
              </a:spcAft>
              <a:buSzPts val="3000"/>
              <a:buNone/>
              <a:defRPr b="0"/>
            </a:lvl7pPr>
            <a:lvl8pPr lvl="7" rtl="0">
              <a:spcBef>
                <a:spcPts val="0"/>
              </a:spcBef>
              <a:spcAft>
                <a:spcPts val="0"/>
              </a:spcAft>
              <a:buSzPts val="3000"/>
              <a:buNone/>
              <a:defRPr b="0"/>
            </a:lvl8pPr>
            <a:lvl9pPr lvl="8" rtl="0">
              <a:spcBef>
                <a:spcPts val="0"/>
              </a:spcBef>
              <a:spcAft>
                <a:spcPts val="0"/>
              </a:spcAft>
              <a:buSzPts val="3000"/>
              <a:buNone/>
              <a:defRPr b="0"/>
            </a:lvl9pPr>
          </a:lstStyle>
          <a:p>
            <a:endParaRPr/>
          </a:p>
        </p:txBody>
      </p:sp>
      <p:sp>
        <p:nvSpPr>
          <p:cNvPr id="239" name="Google Shape;239;p14"/>
          <p:cNvSpPr txBox="1">
            <a:spLocks noGrp="1"/>
          </p:cNvSpPr>
          <p:nvPr>
            <p:ph type="subTitle" idx="1"/>
          </p:nvPr>
        </p:nvSpPr>
        <p:spPr>
          <a:xfrm>
            <a:off x="1948175" y="1656060"/>
            <a:ext cx="25293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40" name="Google Shape;240;p14"/>
          <p:cNvSpPr txBox="1">
            <a:spLocks noGrp="1"/>
          </p:cNvSpPr>
          <p:nvPr>
            <p:ph type="subTitle" idx="2"/>
          </p:nvPr>
        </p:nvSpPr>
        <p:spPr>
          <a:xfrm>
            <a:off x="1948175" y="2085866"/>
            <a:ext cx="2529300" cy="5160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41" name="Google Shape;241;p14"/>
          <p:cNvSpPr txBox="1">
            <a:spLocks noGrp="1"/>
          </p:cNvSpPr>
          <p:nvPr>
            <p:ph type="subTitle" idx="3"/>
          </p:nvPr>
        </p:nvSpPr>
        <p:spPr>
          <a:xfrm>
            <a:off x="5364475" y="1656060"/>
            <a:ext cx="25293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42" name="Google Shape;242;p14"/>
          <p:cNvSpPr txBox="1">
            <a:spLocks noGrp="1"/>
          </p:cNvSpPr>
          <p:nvPr>
            <p:ph type="subTitle" idx="4"/>
          </p:nvPr>
        </p:nvSpPr>
        <p:spPr>
          <a:xfrm>
            <a:off x="5364475" y="2085866"/>
            <a:ext cx="2529300" cy="5160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43" name="Google Shape;243;p14"/>
          <p:cNvSpPr txBox="1">
            <a:spLocks noGrp="1"/>
          </p:cNvSpPr>
          <p:nvPr>
            <p:ph type="subTitle" idx="5"/>
          </p:nvPr>
        </p:nvSpPr>
        <p:spPr>
          <a:xfrm>
            <a:off x="1948175" y="3189270"/>
            <a:ext cx="25293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44" name="Google Shape;244;p14"/>
          <p:cNvSpPr txBox="1">
            <a:spLocks noGrp="1"/>
          </p:cNvSpPr>
          <p:nvPr>
            <p:ph type="subTitle" idx="6"/>
          </p:nvPr>
        </p:nvSpPr>
        <p:spPr>
          <a:xfrm>
            <a:off x="1948175" y="3619070"/>
            <a:ext cx="2529300" cy="5160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45" name="Google Shape;245;p14"/>
          <p:cNvSpPr txBox="1">
            <a:spLocks noGrp="1"/>
          </p:cNvSpPr>
          <p:nvPr>
            <p:ph type="subTitle" idx="7"/>
          </p:nvPr>
        </p:nvSpPr>
        <p:spPr>
          <a:xfrm>
            <a:off x="5364475" y="3189270"/>
            <a:ext cx="2529300" cy="442500"/>
          </a:xfrm>
          <a:prstGeom prst="rect">
            <a:avLst/>
          </a:prstGeom>
        </p:spPr>
        <p:txBody>
          <a:bodyPr spcFirstLastPara="1" wrap="square" lIns="91425" tIns="91425" rIns="91425" bIns="0" anchor="b" anchorCtr="0">
            <a:noAutofit/>
          </a:bodyPr>
          <a:lstStyle>
            <a:lvl1pPr lvl="0" rtl="0">
              <a:lnSpc>
                <a:spcPct val="100000"/>
              </a:lnSpc>
              <a:spcBef>
                <a:spcPts val="0"/>
              </a:spcBef>
              <a:spcAft>
                <a:spcPts val="0"/>
              </a:spcAft>
              <a:buSzPts val="1200"/>
              <a:buNone/>
              <a:defRPr sz="2200">
                <a:latin typeface="Poppins"/>
                <a:ea typeface="Poppins"/>
                <a:cs typeface="Poppins"/>
                <a:sym typeface="Poppins"/>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46" name="Google Shape;246;p14"/>
          <p:cNvSpPr txBox="1">
            <a:spLocks noGrp="1"/>
          </p:cNvSpPr>
          <p:nvPr>
            <p:ph type="subTitle" idx="8"/>
          </p:nvPr>
        </p:nvSpPr>
        <p:spPr>
          <a:xfrm>
            <a:off x="5364475" y="3619070"/>
            <a:ext cx="2529300" cy="516000"/>
          </a:xfrm>
          <a:prstGeom prst="rect">
            <a:avLst/>
          </a:prstGeom>
        </p:spPr>
        <p:txBody>
          <a:bodyPr spcFirstLastPara="1" wrap="square" lIns="91425" tIns="91425" rIns="91425" bIns="0" anchor="t" anchorCtr="0">
            <a:noAutofit/>
          </a:bodyPr>
          <a:lstStyle>
            <a:lvl1pPr lvl="0" rtl="0">
              <a:lnSpc>
                <a:spcPct val="100000"/>
              </a:lnSpc>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349"/>
        <p:cNvGrpSpPr/>
        <p:nvPr/>
      </p:nvGrpSpPr>
      <p:grpSpPr>
        <a:xfrm>
          <a:off x="0" y="0"/>
          <a:ext cx="0" cy="0"/>
          <a:chOff x="0" y="0"/>
          <a:chExt cx="0" cy="0"/>
        </a:xfrm>
      </p:grpSpPr>
      <p:grpSp>
        <p:nvGrpSpPr>
          <p:cNvPr id="350" name="Google Shape;350;p18"/>
          <p:cNvGrpSpPr/>
          <p:nvPr/>
        </p:nvGrpSpPr>
        <p:grpSpPr>
          <a:xfrm>
            <a:off x="1049536" y="1456947"/>
            <a:ext cx="9644714" cy="6935114"/>
            <a:chOff x="1049536" y="1456947"/>
            <a:chExt cx="9644714" cy="6935114"/>
          </a:xfrm>
        </p:grpSpPr>
        <p:grpSp>
          <p:nvGrpSpPr>
            <p:cNvPr id="351" name="Google Shape;351;p18"/>
            <p:cNvGrpSpPr/>
            <p:nvPr/>
          </p:nvGrpSpPr>
          <p:grpSpPr>
            <a:xfrm rot="1004114">
              <a:off x="1470040" y="4575799"/>
              <a:ext cx="3325019" cy="3409752"/>
              <a:chOff x="7159200" y="2117361"/>
              <a:chExt cx="2271501" cy="2329387"/>
            </a:xfrm>
          </p:grpSpPr>
          <p:sp>
            <p:nvSpPr>
              <p:cNvPr id="352" name="Google Shape;352;p18"/>
              <p:cNvSpPr/>
              <p:nvPr/>
            </p:nvSpPr>
            <p:spPr>
              <a:xfrm>
                <a:off x="8101533" y="2117361"/>
                <a:ext cx="632883" cy="71589"/>
              </a:xfrm>
              <a:custGeom>
                <a:avLst/>
                <a:gdLst/>
                <a:ahLst/>
                <a:cxnLst/>
                <a:rect l="l" t="t" r="r" b="b"/>
                <a:pathLst>
                  <a:path w="15241" h="1724" fill="none" extrusionOk="0">
                    <a:moveTo>
                      <a:pt x="1" y="999"/>
                    </a:moveTo>
                    <a:cubicBezTo>
                      <a:pt x="3527" y="137"/>
                      <a:pt x="7182" y="1"/>
                      <a:pt x="10764" y="596"/>
                    </a:cubicBezTo>
                    <a:cubicBezTo>
                      <a:pt x="12286" y="846"/>
                      <a:pt x="13783" y="1224"/>
                      <a:pt x="15240" y="1723"/>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7159200" y="2158803"/>
                <a:ext cx="2271501" cy="2287944"/>
              </a:xfrm>
              <a:custGeom>
                <a:avLst/>
                <a:gdLst/>
                <a:ahLst/>
                <a:cxnLst/>
                <a:rect l="l" t="t" r="r" b="b"/>
                <a:pathLst>
                  <a:path w="54702" h="55098" fill="none" extrusionOk="0">
                    <a:moveTo>
                      <a:pt x="54702" y="34835"/>
                    </a:moveTo>
                    <a:cubicBezTo>
                      <a:pt x="50572" y="47200"/>
                      <a:pt x="37973" y="55097"/>
                      <a:pt x="24690" y="52916"/>
                    </a:cubicBezTo>
                    <a:cubicBezTo>
                      <a:pt x="9974" y="50492"/>
                      <a:pt x="0" y="36598"/>
                      <a:pt x="2423" y="21874"/>
                    </a:cubicBezTo>
                    <a:cubicBezTo>
                      <a:pt x="4235" y="10853"/>
                      <a:pt x="12486" y="2488"/>
                      <a:pt x="22694" y="1"/>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8730018" y="2175496"/>
                <a:ext cx="70219" cy="59339"/>
              </a:xfrm>
              <a:custGeom>
                <a:avLst/>
                <a:gdLst/>
                <a:ahLst/>
                <a:cxnLst/>
                <a:rect l="l" t="t" r="r" b="b"/>
                <a:pathLst>
                  <a:path w="1691" h="1429" extrusionOk="0">
                    <a:moveTo>
                      <a:pt x="767" y="1"/>
                    </a:moveTo>
                    <a:cubicBezTo>
                      <a:pt x="442" y="1"/>
                      <a:pt x="123" y="218"/>
                      <a:pt x="65" y="597"/>
                    </a:cubicBezTo>
                    <a:cubicBezTo>
                      <a:pt x="0" y="983"/>
                      <a:pt x="258" y="1354"/>
                      <a:pt x="653" y="1418"/>
                    </a:cubicBezTo>
                    <a:cubicBezTo>
                      <a:pt x="694" y="1425"/>
                      <a:pt x="735" y="1429"/>
                      <a:pt x="775" y="1429"/>
                    </a:cubicBezTo>
                    <a:cubicBezTo>
                      <a:pt x="1328" y="1429"/>
                      <a:pt x="1690" y="780"/>
                      <a:pt x="1345" y="299"/>
                    </a:cubicBezTo>
                    <a:cubicBezTo>
                      <a:pt x="1198" y="95"/>
                      <a:pt x="981"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18"/>
            <p:cNvGrpSpPr/>
            <p:nvPr/>
          </p:nvGrpSpPr>
          <p:grpSpPr>
            <a:xfrm>
              <a:off x="8369250" y="1456947"/>
              <a:ext cx="2324999" cy="2229609"/>
              <a:chOff x="5165475" y="-713653"/>
              <a:chExt cx="2324999" cy="2229609"/>
            </a:xfrm>
          </p:grpSpPr>
          <p:sp>
            <p:nvSpPr>
              <p:cNvPr id="356" name="Google Shape;356;p18"/>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8" name="Google Shape;358;p18"/>
          <p:cNvSpPr/>
          <p:nvPr/>
        </p:nvSpPr>
        <p:spPr>
          <a:xfrm>
            <a:off x="0" y="0"/>
            <a:ext cx="9144284" cy="341412"/>
          </a:xfrm>
          <a:custGeom>
            <a:avLst/>
            <a:gdLst/>
            <a:ahLst/>
            <a:cxnLst/>
            <a:rect l="l" t="t" r="r" b="b"/>
            <a:pathLst>
              <a:path w="283346" h="11992" extrusionOk="0">
                <a:moveTo>
                  <a:pt x="1" y="0"/>
                </a:moveTo>
                <a:lnTo>
                  <a:pt x="1" y="11992"/>
                </a:lnTo>
                <a:lnTo>
                  <a:pt x="265060" y="11992"/>
                </a:lnTo>
                <a:lnTo>
                  <a:pt x="265060" y="11980"/>
                </a:lnTo>
                <a:cubicBezTo>
                  <a:pt x="273047" y="11700"/>
                  <a:pt x="279924" y="6913"/>
                  <a:pt x="28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txBox="1">
            <a:spLocks noGrp="1"/>
          </p:cNvSpPr>
          <p:nvPr>
            <p:ph type="title"/>
          </p:nvPr>
        </p:nvSpPr>
        <p:spPr>
          <a:xfrm>
            <a:off x="713225" y="419625"/>
            <a:ext cx="77175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b="0"/>
            </a:lvl1pPr>
            <a:lvl2pPr lvl="1" rtl="0">
              <a:spcBef>
                <a:spcPts val="0"/>
              </a:spcBef>
              <a:spcAft>
                <a:spcPts val="0"/>
              </a:spcAft>
              <a:buSzPts val="3000"/>
              <a:buNone/>
              <a:defRPr b="0"/>
            </a:lvl2pPr>
            <a:lvl3pPr lvl="2" rtl="0">
              <a:spcBef>
                <a:spcPts val="0"/>
              </a:spcBef>
              <a:spcAft>
                <a:spcPts val="0"/>
              </a:spcAft>
              <a:buSzPts val="3000"/>
              <a:buNone/>
              <a:defRPr b="0"/>
            </a:lvl3pPr>
            <a:lvl4pPr lvl="3" rtl="0">
              <a:spcBef>
                <a:spcPts val="0"/>
              </a:spcBef>
              <a:spcAft>
                <a:spcPts val="0"/>
              </a:spcAft>
              <a:buSzPts val="3000"/>
              <a:buNone/>
              <a:defRPr b="0"/>
            </a:lvl4pPr>
            <a:lvl5pPr lvl="4" rtl="0">
              <a:spcBef>
                <a:spcPts val="0"/>
              </a:spcBef>
              <a:spcAft>
                <a:spcPts val="0"/>
              </a:spcAft>
              <a:buSzPts val="3000"/>
              <a:buNone/>
              <a:defRPr b="0"/>
            </a:lvl5pPr>
            <a:lvl6pPr lvl="5" rtl="0">
              <a:spcBef>
                <a:spcPts val="0"/>
              </a:spcBef>
              <a:spcAft>
                <a:spcPts val="0"/>
              </a:spcAft>
              <a:buSzPts val="3000"/>
              <a:buNone/>
              <a:defRPr b="0"/>
            </a:lvl6pPr>
            <a:lvl7pPr lvl="6" rtl="0">
              <a:spcBef>
                <a:spcPts val="0"/>
              </a:spcBef>
              <a:spcAft>
                <a:spcPts val="0"/>
              </a:spcAft>
              <a:buSzPts val="3000"/>
              <a:buNone/>
              <a:defRPr b="0"/>
            </a:lvl7pPr>
            <a:lvl8pPr lvl="7" rtl="0">
              <a:spcBef>
                <a:spcPts val="0"/>
              </a:spcBef>
              <a:spcAft>
                <a:spcPts val="0"/>
              </a:spcAft>
              <a:buSzPts val="3000"/>
              <a:buNone/>
              <a:defRPr b="0"/>
            </a:lvl8pPr>
            <a:lvl9pPr lvl="8" rtl="0">
              <a:spcBef>
                <a:spcPts val="0"/>
              </a:spcBef>
              <a:spcAft>
                <a:spcPts val="0"/>
              </a:spcAft>
              <a:buSzPts val="3000"/>
              <a:buNone/>
              <a:defRPr b="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19625"/>
            <a:ext cx="7717500" cy="577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2pPr>
            <a:lvl3pPr lvl="2">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3pPr>
            <a:lvl4pPr lvl="3">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4pPr>
            <a:lvl5pPr lvl="4">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5pPr>
            <a:lvl6pPr lvl="5">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6pPr>
            <a:lvl7pPr lvl="6">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7pPr>
            <a:lvl8pPr lvl="7">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8pPr>
            <a:lvl9pPr lvl="8">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3225" y="1158501"/>
            <a:ext cx="7717500" cy="34455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Rubik"/>
              <a:buChar char="●"/>
              <a:defRPr sz="1200">
                <a:solidFill>
                  <a:schemeClr val="dk1"/>
                </a:solidFill>
                <a:latin typeface="Rubik"/>
                <a:ea typeface="Rubik"/>
                <a:cs typeface="Rubik"/>
                <a:sym typeface="Rubik"/>
              </a:defRPr>
            </a:lvl1pPr>
            <a:lvl2pPr marL="914400" lvl="1" indent="-304800">
              <a:lnSpc>
                <a:spcPct val="115000"/>
              </a:lnSpc>
              <a:spcBef>
                <a:spcPts val="0"/>
              </a:spcBef>
              <a:spcAft>
                <a:spcPts val="0"/>
              </a:spcAft>
              <a:buClr>
                <a:schemeClr val="dk1"/>
              </a:buClr>
              <a:buSzPts val="1200"/>
              <a:buFont typeface="Rubik"/>
              <a:buChar char="○"/>
              <a:defRPr sz="1200">
                <a:solidFill>
                  <a:schemeClr val="dk1"/>
                </a:solidFill>
                <a:latin typeface="Rubik"/>
                <a:ea typeface="Rubik"/>
                <a:cs typeface="Rubik"/>
                <a:sym typeface="Rubik"/>
              </a:defRPr>
            </a:lvl2pPr>
            <a:lvl3pPr marL="1371600" lvl="2" indent="-304800">
              <a:lnSpc>
                <a:spcPct val="115000"/>
              </a:lnSpc>
              <a:spcBef>
                <a:spcPts val="0"/>
              </a:spcBef>
              <a:spcAft>
                <a:spcPts val="0"/>
              </a:spcAft>
              <a:buClr>
                <a:schemeClr val="dk1"/>
              </a:buClr>
              <a:buSzPts val="1200"/>
              <a:buFont typeface="Rubik"/>
              <a:buChar char="■"/>
              <a:defRPr sz="1200">
                <a:solidFill>
                  <a:schemeClr val="dk1"/>
                </a:solidFill>
                <a:latin typeface="Rubik"/>
                <a:ea typeface="Rubik"/>
                <a:cs typeface="Rubik"/>
                <a:sym typeface="Rubik"/>
              </a:defRPr>
            </a:lvl3pPr>
            <a:lvl4pPr marL="1828800" lvl="3" indent="-304800">
              <a:lnSpc>
                <a:spcPct val="115000"/>
              </a:lnSpc>
              <a:spcBef>
                <a:spcPts val="0"/>
              </a:spcBef>
              <a:spcAft>
                <a:spcPts val="0"/>
              </a:spcAft>
              <a:buClr>
                <a:schemeClr val="dk1"/>
              </a:buClr>
              <a:buSzPts val="1200"/>
              <a:buFont typeface="Rubik"/>
              <a:buChar char="●"/>
              <a:defRPr sz="1200">
                <a:solidFill>
                  <a:schemeClr val="dk1"/>
                </a:solidFill>
                <a:latin typeface="Rubik"/>
                <a:ea typeface="Rubik"/>
                <a:cs typeface="Rubik"/>
                <a:sym typeface="Rubik"/>
              </a:defRPr>
            </a:lvl4pPr>
            <a:lvl5pPr marL="2286000" lvl="4" indent="-304800">
              <a:lnSpc>
                <a:spcPct val="115000"/>
              </a:lnSpc>
              <a:spcBef>
                <a:spcPts val="0"/>
              </a:spcBef>
              <a:spcAft>
                <a:spcPts val="0"/>
              </a:spcAft>
              <a:buClr>
                <a:schemeClr val="dk1"/>
              </a:buClr>
              <a:buSzPts val="1200"/>
              <a:buFont typeface="Rubik"/>
              <a:buChar char="○"/>
              <a:defRPr sz="1200">
                <a:solidFill>
                  <a:schemeClr val="dk1"/>
                </a:solidFill>
                <a:latin typeface="Rubik"/>
                <a:ea typeface="Rubik"/>
                <a:cs typeface="Rubik"/>
                <a:sym typeface="Rubik"/>
              </a:defRPr>
            </a:lvl5pPr>
            <a:lvl6pPr marL="2743200" lvl="5" indent="-304800">
              <a:lnSpc>
                <a:spcPct val="115000"/>
              </a:lnSpc>
              <a:spcBef>
                <a:spcPts val="0"/>
              </a:spcBef>
              <a:spcAft>
                <a:spcPts val="0"/>
              </a:spcAft>
              <a:buClr>
                <a:schemeClr val="dk1"/>
              </a:buClr>
              <a:buSzPts val="1200"/>
              <a:buFont typeface="Rubik"/>
              <a:buChar char="■"/>
              <a:defRPr sz="1200">
                <a:solidFill>
                  <a:schemeClr val="dk1"/>
                </a:solidFill>
                <a:latin typeface="Rubik"/>
                <a:ea typeface="Rubik"/>
                <a:cs typeface="Rubik"/>
                <a:sym typeface="Rubik"/>
              </a:defRPr>
            </a:lvl6pPr>
            <a:lvl7pPr marL="3200400" lvl="6" indent="-304800">
              <a:lnSpc>
                <a:spcPct val="115000"/>
              </a:lnSpc>
              <a:spcBef>
                <a:spcPts val="0"/>
              </a:spcBef>
              <a:spcAft>
                <a:spcPts val="0"/>
              </a:spcAft>
              <a:buClr>
                <a:schemeClr val="dk1"/>
              </a:buClr>
              <a:buSzPts val="1200"/>
              <a:buFont typeface="Rubik"/>
              <a:buChar char="●"/>
              <a:defRPr sz="1200">
                <a:solidFill>
                  <a:schemeClr val="dk1"/>
                </a:solidFill>
                <a:latin typeface="Rubik"/>
                <a:ea typeface="Rubik"/>
                <a:cs typeface="Rubik"/>
                <a:sym typeface="Rubik"/>
              </a:defRPr>
            </a:lvl7pPr>
            <a:lvl8pPr marL="3657600" lvl="7" indent="-304800">
              <a:lnSpc>
                <a:spcPct val="115000"/>
              </a:lnSpc>
              <a:spcBef>
                <a:spcPts val="0"/>
              </a:spcBef>
              <a:spcAft>
                <a:spcPts val="0"/>
              </a:spcAft>
              <a:buClr>
                <a:schemeClr val="dk1"/>
              </a:buClr>
              <a:buSzPts val="1200"/>
              <a:buFont typeface="Rubik"/>
              <a:buChar char="○"/>
              <a:defRPr sz="1200">
                <a:solidFill>
                  <a:schemeClr val="dk1"/>
                </a:solidFill>
                <a:latin typeface="Rubik"/>
                <a:ea typeface="Rubik"/>
                <a:cs typeface="Rubik"/>
                <a:sym typeface="Rubik"/>
              </a:defRPr>
            </a:lvl8pPr>
            <a:lvl9pPr marL="4114800" lvl="8" indent="-304800">
              <a:lnSpc>
                <a:spcPct val="115000"/>
              </a:lnSpc>
              <a:spcBef>
                <a:spcPts val="0"/>
              </a:spcBef>
              <a:spcAft>
                <a:spcPts val="0"/>
              </a:spcAft>
              <a:buClr>
                <a:schemeClr val="dk1"/>
              </a:buClr>
              <a:buSzPts val="1200"/>
              <a:buFont typeface="Rubik"/>
              <a:buChar char="■"/>
              <a:defRPr sz="1200">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7" r:id="rId6"/>
    <p:sldLayoutId id="2147483658" r:id="rId7"/>
    <p:sldLayoutId id="2147483660" r:id="rId8"/>
    <p:sldLayoutId id="2147483664" r:id="rId9"/>
    <p:sldLayoutId id="2147483666" r:id="rId10"/>
    <p:sldLayoutId id="2147483667" r:id="rId11"/>
    <p:sldLayoutId id="2147483668" r:id="rId12"/>
    <p:sldLayoutId id="2147483669" r:id="rId13"/>
    <p:sldLayoutId id="2147483674" r:id="rId14"/>
    <p:sldLayoutId id="2147483675" r:id="rId15"/>
    <p:sldLayoutId id="214748367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parsmodir.com/db/mis/nano.php"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parsmodir.com/db/entrepreneur/startup.php" TargetMode="External"/><Relationship Id="rId7"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hyperlink" Target="https://parsmodir.com/db/theory/sme.php"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grpSp>
        <p:nvGrpSpPr>
          <p:cNvPr id="527" name="Google Shape;527;p27"/>
          <p:cNvGrpSpPr/>
          <p:nvPr/>
        </p:nvGrpSpPr>
        <p:grpSpPr>
          <a:xfrm>
            <a:off x="527100" y="368100"/>
            <a:ext cx="7903675" cy="4407033"/>
            <a:chOff x="527100" y="368100"/>
            <a:chExt cx="7903675" cy="4407033"/>
          </a:xfrm>
        </p:grpSpPr>
        <p:sp>
          <p:nvSpPr>
            <p:cNvPr id="528" name="Google Shape;528;p27"/>
            <p:cNvSpPr/>
            <p:nvPr/>
          </p:nvSpPr>
          <p:spPr>
            <a:xfrm>
              <a:off x="527100" y="368100"/>
              <a:ext cx="5953005" cy="4407033"/>
            </a:xfrm>
            <a:custGeom>
              <a:avLst/>
              <a:gdLst/>
              <a:ahLst/>
              <a:cxnLst/>
              <a:rect l="l" t="t" r="r" b="b"/>
              <a:pathLst>
                <a:path w="130577" h="99375" extrusionOk="0">
                  <a:moveTo>
                    <a:pt x="7149" y="1"/>
                  </a:moveTo>
                  <a:cubicBezTo>
                    <a:pt x="3204" y="1"/>
                    <a:pt x="0" y="3197"/>
                    <a:pt x="0" y="7142"/>
                  </a:cubicBezTo>
                  <a:lnTo>
                    <a:pt x="0" y="92234"/>
                  </a:lnTo>
                  <a:cubicBezTo>
                    <a:pt x="0" y="96178"/>
                    <a:pt x="3204" y="99374"/>
                    <a:pt x="7149" y="99374"/>
                  </a:cubicBezTo>
                  <a:lnTo>
                    <a:pt x="54195" y="99374"/>
                  </a:lnTo>
                  <a:cubicBezTo>
                    <a:pt x="74449" y="99374"/>
                    <a:pt x="93883" y="91332"/>
                    <a:pt x="108204" y="77010"/>
                  </a:cubicBezTo>
                  <a:cubicBezTo>
                    <a:pt x="122526" y="62681"/>
                    <a:pt x="130576" y="43255"/>
                    <a:pt x="130576" y="23001"/>
                  </a:cubicBezTo>
                  <a:lnTo>
                    <a:pt x="130576" y="7150"/>
                  </a:lnTo>
                  <a:cubicBezTo>
                    <a:pt x="130576" y="3205"/>
                    <a:pt x="127372" y="1"/>
                    <a:pt x="12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7"/>
            <p:cNvSpPr/>
            <p:nvPr/>
          </p:nvSpPr>
          <p:spPr>
            <a:xfrm rot="10800000">
              <a:off x="8080473" y="3890000"/>
              <a:ext cx="350302" cy="700625"/>
            </a:xfrm>
            <a:custGeom>
              <a:avLst/>
              <a:gdLst/>
              <a:ahLst/>
              <a:cxnLst/>
              <a:rect l="l" t="t" r="r" b="b"/>
              <a:pathLst>
                <a:path w="2013" h="4026" extrusionOk="0">
                  <a:moveTo>
                    <a:pt x="2013" y="0"/>
                  </a:moveTo>
                  <a:lnTo>
                    <a:pt x="0" y="2013"/>
                  </a:lnTo>
                  <a:lnTo>
                    <a:pt x="2013" y="4025"/>
                  </a:lnTo>
                  <a:lnTo>
                    <a:pt x="2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27"/>
          <p:cNvGrpSpPr/>
          <p:nvPr/>
        </p:nvGrpSpPr>
        <p:grpSpPr>
          <a:xfrm>
            <a:off x="1282800" y="1181425"/>
            <a:ext cx="5419675" cy="3409212"/>
            <a:chOff x="1282800" y="1181425"/>
            <a:chExt cx="5419675" cy="3409212"/>
          </a:xfrm>
        </p:grpSpPr>
        <p:grpSp>
          <p:nvGrpSpPr>
            <p:cNvPr id="531" name="Google Shape;531;p27"/>
            <p:cNvGrpSpPr/>
            <p:nvPr/>
          </p:nvGrpSpPr>
          <p:grpSpPr>
            <a:xfrm>
              <a:off x="5819942" y="4257166"/>
              <a:ext cx="882533" cy="333471"/>
              <a:chOff x="3551575" y="3215125"/>
              <a:chExt cx="389450" cy="147150"/>
            </a:xfrm>
          </p:grpSpPr>
          <p:sp>
            <p:nvSpPr>
              <p:cNvPr id="532" name="Google Shape;532;p27"/>
              <p:cNvSpPr/>
              <p:nvPr/>
            </p:nvSpPr>
            <p:spPr>
              <a:xfrm>
                <a:off x="3551575"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7"/>
              <p:cNvSpPr/>
              <p:nvPr/>
            </p:nvSpPr>
            <p:spPr>
              <a:xfrm>
                <a:off x="3551575"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7"/>
              <p:cNvSpPr/>
              <p:nvPr/>
            </p:nvSpPr>
            <p:spPr>
              <a:xfrm>
                <a:off x="361215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7"/>
              <p:cNvSpPr/>
              <p:nvPr/>
            </p:nvSpPr>
            <p:spPr>
              <a:xfrm>
                <a:off x="361215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7"/>
              <p:cNvSpPr/>
              <p:nvPr/>
            </p:nvSpPr>
            <p:spPr>
              <a:xfrm>
                <a:off x="3551575"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7"/>
              <p:cNvSpPr/>
              <p:nvPr/>
            </p:nvSpPr>
            <p:spPr>
              <a:xfrm>
                <a:off x="3551575"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7"/>
              <p:cNvSpPr/>
              <p:nvPr/>
            </p:nvSpPr>
            <p:spPr>
              <a:xfrm>
                <a:off x="367272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7"/>
              <p:cNvSpPr/>
              <p:nvPr/>
            </p:nvSpPr>
            <p:spPr>
              <a:xfrm>
                <a:off x="367272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7"/>
              <p:cNvSpPr/>
              <p:nvPr/>
            </p:nvSpPr>
            <p:spPr>
              <a:xfrm>
                <a:off x="373330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7"/>
              <p:cNvSpPr/>
              <p:nvPr/>
            </p:nvSpPr>
            <p:spPr>
              <a:xfrm>
                <a:off x="373330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7"/>
              <p:cNvSpPr/>
              <p:nvPr/>
            </p:nvSpPr>
            <p:spPr>
              <a:xfrm>
                <a:off x="367272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7"/>
              <p:cNvSpPr/>
              <p:nvPr/>
            </p:nvSpPr>
            <p:spPr>
              <a:xfrm>
                <a:off x="367272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7"/>
              <p:cNvSpPr/>
              <p:nvPr/>
            </p:nvSpPr>
            <p:spPr>
              <a:xfrm>
                <a:off x="379387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7"/>
              <p:cNvSpPr/>
              <p:nvPr/>
            </p:nvSpPr>
            <p:spPr>
              <a:xfrm>
                <a:off x="379387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7"/>
              <p:cNvSpPr/>
              <p:nvPr/>
            </p:nvSpPr>
            <p:spPr>
              <a:xfrm>
                <a:off x="3854475" y="3275700"/>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3854475" y="3275700"/>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a:off x="379387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p:nvPr/>
            </p:nvSpPr>
            <p:spPr>
              <a:xfrm>
                <a:off x="379387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7"/>
              <p:cNvSpPr/>
              <p:nvPr/>
            </p:nvSpPr>
            <p:spPr>
              <a:xfrm>
                <a:off x="3915050"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a:off x="3915050"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p:nvPr/>
            </p:nvSpPr>
            <p:spPr>
              <a:xfrm>
                <a:off x="3915050"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7"/>
              <p:cNvSpPr/>
              <p:nvPr/>
            </p:nvSpPr>
            <p:spPr>
              <a:xfrm>
                <a:off x="3915050"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27"/>
            <p:cNvGrpSpPr/>
            <p:nvPr/>
          </p:nvGrpSpPr>
          <p:grpSpPr>
            <a:xfrm>
              <a:off x="1282800" y="1181425"/>
              <a:ext cx="722099" cy="407700"/>
              <a:chOff x="1211425" y="918075"/>
              <a:chExt cx="722099" cy="407700"/>
            </a:xfrm>
          </p:grpSpPr>
          <p:sp>
            <p:nvSpPr>
              <p:cNvPr id="555" name="Google Shape;555;p27"/>
              <p:cNvSpPr/>
              <p:nvPr/>
            </p:nvSpPr>
            <p:spPr>
              <a:xfrm>
                <a:off x="1211425"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7"/>
              <p:cNvSpPr/>
              <p:nvPr/>
            </p:nvSpPr>
            <p:spPr>
              <a:xfrm>
                <a:off x="1211425"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1211425"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7"/>
              <p:cNvSpPr/>
              <p:nvPr/>
            </p:nvSpPr>
            <p:spPr>
              <a:xfrm>
                <a:off x="1350996"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7"/>
              <p:cNvSpPr/>
              <p:nvPr/>
            </p:nvSpPr>
            <p:spPr>
              <a:xfrm>
                <a:off x="1350996"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1350996"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7"/>
              <p:cNvSpPr/>
              <p:nvPr/>
            </p:nvSpPr>
            <p:spPr>
              <a:xfrm>
                <a:off x="1490124"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7"/>
              <p:cNvSpPr/>
              <p:nvPr/>
            </p:nvSpPr>
            <p:spPr>
              <a:xfrm>
                <a:off x="1490124"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1490124"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7"/>
              <p:cNvSpPr/>
              <p:nvPr/>
            </p:nvSpPr>
            <p:spPr>
              <a:xfrm>
                <a:off x="1629759" y="1300772"/>
                <a:ext cx="25003" cy="25003"/>
              </a:xfrm>
              <a:custGeom>
                <a:avLst/>
                <a:gdLst/>
                <a:ahLst/>
                <a:cxnLst/>
                <a:rect l="l" t="t" r="r" b="b"/>
                <a:pathLst>
                  <a:path w="395"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7"/>
              <p:cNvSpPr/>
              <p:nvPr/>
            </p:nvSpPr>
            <p:spPr>
              <a:xfrm>
                <a:off x="1629759" y="1109171"/>
                <a:ext cx="25003" cy="25509"/>
              </a:xfrm>
              <a:custGeom>
                <a:avLst/>
                <a:gdLst/>
                <a:ahLst/>
                <a:cxnLst/>
                <a:rect l="l" t="t" r="r" b="b"/>
                <a:pathLst>
                  <a:path w="395"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1629759" y="918075"/>
                <a:ext cx="25003" cy="25066"/>
              </a:xfrm>
              <a:custGeom>
                <a:avLst/>
                <a:gdLst/>
                <a:ahLst/>
                <a:cxnLst/>
                <a:rect l="l" t="t" r="r" b="b"/>
                <a:pathLst>
                  <a:path w="395"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7"/>
              <p:cNvSpPr/>
              <p:nvPr/>
            </p:nvSpPr>
            <p:spPr>
              <a:xfrm>
                <a:off x="1768887"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7"/>
              <p:cNvSpPr/>
              <p:nvPr/>
            </p:nvSpPr>
            <p:spPr>
              <a:xfrm>
                <a:off x="1768887"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1768887"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7"/>
              <p:cNvSpPr/>
              <p:nvPr/>
            </p:nvSpPr>
            <p:spPr>
              <a:xfrm>
                <a:off x="1907952" y="1300772"/>
                <a:ext cx="25572" cy="25003"/>
              </a:xfrm>
              <a:custGeom>
                <a:avLst/>
                <a:gdLst/>
                <a:ahLst/>
                <a:cxnLst/>
                <a:rect l="l" t="t" r="r" b="b"/>
                <a:pathLst>
                  <a:path w="404" h="395" extrusionOk="0">
                    <a:moveTo>
                      <a:pt x="1" y="0"/>
                    </a:moveTo>
                    <a:lnTo>
                      <a:pt x="1" y="395"/>
                    </a:lnTo>
                    <a:lnTo>
                      <a:pt x="403" y="395"/>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7"/>
              <p:cNvSpPr/>
              <p:nvPr/>
            </p:nvSpPr>
            <p:spPr>
              <a:xfrm>
                <a:off x="1907952" y="1109171"/>
                <a:ext cx="25572" cy="25509"/>
              </a:xfrm>
              <a:custGeom>
                <a:avLst/>
                <a:gdLst/>
                <a:ahLst/>
                <a:cxnLst/>
                <a:rect l="l" t="t" r="r" b="b"/>
                <a:pathLst>
                  <a:path w="404" h="403" extrusionOk="0">
                    <a:moveTo>
                      <a:pt x="1" y="0"/>
                    </a:moveTo>
                    <a:lnTo>
                      <a:pt x="1" y="403"/>
                    </a:lnTo>
                    <a:lnTo>
                      <a:pt x="403" y="403"/>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a:off x="1907952" y="918075"/>
                <a:ext cx="25572" cy="25066"/>
              </a:xfrm>
              <a:custGeom>
                <a:avLst/>
                <a:gdLst/>
                <a:ahLst/>
                <a:cxnLst/>
                <a:rect l="l" t="t" r="r" b="b"/>
                <a:pathLst>
                  <a:path w="404" h="396" extrusionOk="0">
                    <a:moveTo>
                      <a:pt x="1" y="1"/>
                    </a:moveTo>
                    <a:lnTo>
                      <a:pt x="1" y="395"/>
                    </a:lnTo>
                    <a:lnTo>
                      <a:pt x="403" y="395"/>
                    </a:lnTo>
                    <a:lnTo>
                      <a:pt x="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3" name="Google Shape;573;p27"/>
          <p:cNvGrpSpPr/>
          <p:nvPr/>
        </p:nvGrpSpPr>
        <p:grpSpPr>
          <a:xfrm>
            <a:off x="2199253" y="-1225893"/>
            <a:ext cx="9985543" cy="8502990"/>
            <a:chOff x="2199253" y="-1225893"/>
            <a:chExt cx="9985543" cy="8502990"/>
          </a:xfrm>
        </p:grpSpPr>
        <p:grpSp>
          <p:nvGrpSpPr>
            <p:cNvPr id="574" name="Google Shape;574;p27"/>
            <p:cNvGrpSpPr/>
            <p:nvPr/>
          </p:nvGrpSpPr>
          <p:grpSpPr>
            <a:xfrm rot="5400000">
              <a:off x="2472099" y="2473657"/>
              <a:ext cx="4530594" cy="5076286"/>
              <a:chOff x="4826000" y="4400753"/>
              <a:chExt cx="4530594" cy="5076286"/>
            </a:xfrm>
          </p:grpSpPr>
          <p:sp>
            <p:nvSpPr>
              <p:cNvPr id="575" name="Google Shape;575;p27"/>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27"/>
            <p:cNvGrpSpPr/>
            <p:nvPr/>
          </p:nvGrpSpPr>
          <p:grpSpPr>
            <a:xfrm rot="-1163065">
              <a:off x="5174738" y="-903253"/>
              <a:ext cx="2324967" cy="2229578"/>
              <a:chOff x="5165475" y="-713653"/>
              <a:chExt cx="2324999" cy="2229609"/>
            </a:xfrm>
          </p:grpSpPr>
          <p:sp>
            <p:nvSpPr>
              <p:cNvPr id="578" name="Google Shape;578;p27"/>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7"/>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27"/>
            <p:cNvGrpSpPr/>
            <p:nvPr/>
          </p:nvGrpSpPr>
          <p:grpSpPr>
            <a:xfrm rot="-3325703">
              <a:off x="8175152" y="580592"/>
              <a:ext cx="3324971" cy="3409704"/>
              <a:chOff x="7159200" y="2117361"/>
              <a:chExt cx="2271501" cy="2329387"/>
            </a:xfrm>
          </p:grpSpPr>
          <p:sp>
            <p:nvSpPr>
              <p:cNvPr id="581" name="Google Shape;581;p27"/>
              <p:cNvSpPr/>
              <p:nvPr/>
            </p:nvSpPr>
            <p:spPr>
              <a:xfrm>
                <a:off x="8101533" y="2117361"/>
                <a:ext cx="632883" cy="71589"/>
              </a:xfrm>
              <a:custGeom>
                <a:avLst/>
                <a:gdLst/>
                <a:ahLst/>
                <a:cxnLst/>
                <a:rect l="l" t="t" r="r" b="b"/>
                <a:pathLst>
                  <a:path w="15241" h="1724" fill="none" extrusionOk="0">
                    <a:moveTo>
                      <a:pt x="1" y="999"/>
                    </a:moveTo>
                    <a:cubicBezTo>
                      <a:pt x="3527" y="137"/>
                      <a:pt x="7182" y="1"/>
                      <a:pt x="10764" y="596"/>
                    </a:cubicBezTo>
                    <a:cubicBezTo>
                      <a:pt x="12286" y="846"/>
                      <a:pt x="13783" y="1224"/>
                      <a:pt x="15240" y="1723"/>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7159200" y="2158803"/>
                <a:ext cx="2271501" cy="2287944"/>
              </a:xfrm>
              <a:custGeom>
                <a:avLst/>
                <a:gdLst/>
                <a:ahLst/>
                <a:cxnLst/>
                <a:rect l="l" t="t" r="r" b="b"/>
                <a:pathLst>
                  <a:path w="54702" h="55098" fill="none" extrusionOk="0">
                    <a:moveTo>
                      <a:pt x="54702" y="34835"/>
                    </a:moveTo>
                    <a:cubicBezTo>
                      <a:pt x="50572" y="47200"/>
                      <a:pt x="37973" y="55097"/>
                      <a:pt x="24690" y="52916"/>
                    </a:cubicBezTo>
                    <a:cubicBezTo>
                      <a:pt x="9974" y="50492"/>
                      <a:pt x="0" y="36598"/>
                      <a:pt x="2423" y="21874"/>
                    </a:cubicBezTo>
                    <a:cubicBezTo>
                      <a:pt x="4235" y="10853"/>
                      <a:pt x="12486" y="2488"/>
                      <a:pt x="22694" y="1"/>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8730018" y="2175496"/>
                <a:ext cx="70219" cy="59339"/>
              </a:xfrm>
              <a:custGeom>
                <a:avLst/>
                <a:gdLst/>
                <a:ahLst/>
                <a:cxnLst/>
                <a:rect l="l" t="t" r="r" b="b"/>
                <a:pathLst>
                  <a:path w="1691" h="1429" extrusionOk="0">
                    <a:moveTo>
                      <a:pt x="767" y="1"/>
                    </a:moveTo>
                    <a:cubicBezTo>
                      <a:pt x="442" y="1"/>
                      <a:pt x="123" y="218"/>
                      <a:pt x="65" y="597"/>
                    </a:cubicBezTo>
                    <a:cubicBezTo>
                      <a:pt x="0" y="983"/>
                      <a:pt x="258" y="1354"/>
                      <a:pt x="653" y="1418"/>
                    </a:cubicBezTo>
                    <a:cubicBezTo>
                      <a:pt x="694" y="1425"/>
                      <a:pt x="735" y="1429"/>
                      <a:pt x="775" y="1429"/>
                    </a:cubicBezTo>
                    <a:cubicBezTo>
                      <a:pt x="1328" y="1429"/>
                      <a:pt x="1690" y="780"/>
                      <a:pt x="1345" y="299"/>
                    </a:cubicBezTo>
                    <a:cubicBezTo>
                      <a:pt x="1198" y="95"/>
                      <a:pt x="981"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4" name="Google Shape;584;p27"/>
          <p:cNvSpPr txBox="1">
            <a:spLocks noGrp="1"/>
          </p:cNvSpPr>
          <p:nvPr>
            <p:ph type="ctrTitle"/>
          </p:nvPr>
        </p:nvSpPr>
        <p:spPr>
          <a:xfrm>
            <a:off x="1169099" y="1820750"/>
            <a:ext cx="4650843" cy="1569600"/>
          </a:xfrm>
          <a:prstGeom prst="rect">
            <a:avLst/>
          </a:prstGeom>
        </p:spPr>
        <p:txBody>
          <a:bodyPr spcFirstLastPara="1" wrap="square" lIns="91425" tIns="91425" rIns="91425" bIns="91425" anchor="t" anchorCtr="0">
            <a:noAutofit/>
          </a:bodyPr>
          <a:lstStyle/>
          <a:p>
            <a:pPr lvl="0" algn="l" rtl="1">
              <a:spcAft>
                <a:spcPts val="200"/>
              </a:spcAft>
            </a:pPr>
            <a:r>
              <a:rPr lang="fa-IR" sz="4400" dirty="0">
                <a:solidFill>
                  <a:schemeClr val="bg1"/>
                </a:solidFill>
                <a:cs typeface="B Titr" panose="00000700000000000000" pitchFamily="2" charset="-78"/>
              </a:rPr>
              <a:t>فرآیند تجاری سازی و </a:t>
            </a:r>
            <a:r>
              <a:rPr lang="fa-IR" sz="4400" dirty="0">
                <a:solidFill>
                  <a:srgbClr val="A7F6CF"/>
                </a:solidFill>
                <a:cs typeface="B Titr" panose="00000700000000000000" pitchFamily="2" charset="-78"/>
              </a:rPr>
              <a:t>فروش</a:t>
            </a:r>
            <a:r>
              <a:rPr lang="en-US" sz="4400" dirty="0">
                <a:solidFill>
                  <a:srgbClr val="A7F6CF"/>
                </a:solidFill>
                <a:cs typeface="B Titr" panose="00000700000000000000" pitchFamily="2" charset="-78"/>
              </a:rPr>
              <a:t> </a:t>
            </a:r>
            <a:r>
              <a:rPr lang="en-US" sz="4400" dirty="0">
                <a:solidFill>
                  <a:srgbClr val="A7F6CF"/>
                </a:solidFill>
                <a:latin typeface="Montserrat SemiBold" pitchFamily="2" charset="0"/>
                <a:cs typeface="B Titr" panose="00000700000000000000" pitchFamily="2" charset="-78"/>
              </a:rPr>
              <a:t>HITECH</a:t>
            </a:r>
            <a:r>
              <a:rPr lang="en-US" sz="4400" dirty="0">
                <a:solidFill>
                  <a:srgbClr val="A7F6CF"/>
                </a:solidFill>
                <a:cs typeface="B Titr" panose="00000700000000000000" pitchFamily="2" charset="-78"/>
              </a:rPr>
              <a:t> </a:t>
            </a:r>
            <a:endParaRPr sz="4400" dirty="0">
              <a:solidFill>
                <a:schemeClr val="bg1"/>
              </a:solidFill>
              <a:cs typeface="B Titr" panose="00000700000000000000" pitchFamily="2" charset="-78"/>
            </a:endParaRPr>
          </a:p>
        </p:txBody>
      </p:sp>
      <p:sp>
        <p:nvSpPr>
          <p:cNvPr id="585" name="Google Shape;585;p27"/>
          <p:cNvSpPr txBox="1">
            <a:spLocks noGrp="1"/>
          </p:cNvSpPr>
          <p:nvPr>
            <p:ph type="subTitle" idx="1"/>
          </p:nvPr>
        </p:nvSpPr>
        <p:spPr>
          <a:xfrm>
            <a:off x="1169100" y="3383000"/>
            <a:ext cx="2768418" cy="664800"/>
          </a:xfrm>
          <a:prstGeom prst="rect">
            <a:avLst/>
          </a:prstGeom>
        </p:spPr>
        <p:txBody>
          <a:bodyPr spcFirstLastPara="1" wrap="square" lIns="91425" tIns="91425" rIns="91425" bIns="91425" anchor="t" anchorCtr="0">
            <a:noAutofit/>
          </a:bodyPr>
          <a:lstStyle/>
          <a:p>
            <a:r>
              <a:rPr lang="fa-IR" b="1" dirty="0">
                <a:solidFill>
                  <a:schemeClr val="bg1"/>
                </a:solidFill>
                <a:cs typeface="B Nazanin" panose="00000400000000000000" pitchFamily="2" charset="-78"/>
              </a:rPr>
              <a:t>دکتر جلال محمدی خوش رج</a:t>
            </a:r>
          </a:p>
          <a:p>
            <a:r>
              <a:rPr lang="fa-IR" b="1" dirty="0">
                <a:solidFill>
                  <a:schemeClr val="bg1"/>
                </a:solidFill>
                <a:cs typeface="B Nazanin" panose="00000400000000000000" pitchFamily="2" charset="-78"/>
              </a:rPr>
              <a:t>مهر 1402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6" name="Picture 5">
            <a:extLst>
              <a:ext uri="{FF2B5EF4-FFF2-40B4-BE49-F238E27FC236}">
                <a16:creationId xmlns:a16="http://schemas.microsoft.com/office/drawing/2014/main" id="{ABD353EB-3F17-411F-9A70-BA735C6886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483" y="565816"/>
            <a:ext cx="5504683" cy="390763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46"/>
          <p:cNvSpPr/>
          <p:nvPr/>
        </p:nvSpPr>
        <p:spPr>
          <a:xfrm rot="10800000">
            <a:off x="720330" y="801003"/>
            <a:ext cx="350302" cy="700625"/>
          </a:xfrm>
          <a:custGeom>
            <a:avLst/>
            <a:gdLst/>
            <a:ahLst/>
            <a:cxnLst/>
            <a:rect l="l" t="t" r="r" b="b"/>
            <a:pathLst>
              <a:path w="2013" h="4026" extrusionOk="0">
                <a:moveTo>
                  <a:pt x="2013" y="0"/>
                </a:moveTo>
                <a:lnTo>
                  <a:pt x="0" y="2013"/>
                </a:lnTo>
                <a:lnTo>
                  <a:pt x="2013" y="4025"/>
                </a:lnTo>
                <a:lnTo>
                  <a:pt x="2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7" name="Google Shape;1127;p46"/>
          <p:cNvGrpSpPr/>
          <p:nvPr/>
        </p:nvGrpSpPr>
        <p:grpSpPr>
          <a:xfrm>
            <a:off x="1852898" y="947466"/>
            <a:ext cx="2079759" cy="2404093"/>
            <a:chOff x="1852898" y="947466"/>
            <a:chExt cx="2079759" cy="2404093"/>
          </a:xfrm>
        </p:grpSpPr>
        <p:grpSp>
          <p:nvGrpSpPr>
            <p:cNvPr id="1128" name="Google Shape;1128;p46"/>
            <p:cNvGrpSpPr/>
            <p:nvPr/>
          </p:nvGrpSpPr>
          <p:grpSpPr>
            <a:xfrm flipH="1">
              <a:off x="1852898" y="3018088"/>
              <a:ext cx="882533" cy="333471"/>
              <a:chOff x="3551575" y="3215125"/>
              <a:chExt cx="389450" cy="147150"/>
            </a:xfrm>
          </p:grpSpPr>
          <p:sp>
            <p:nvSpPr>
              <p:cNvPr id="1129" name="Google Shape;1129;p46"/>
              <p:cNvSpPr/>
              <p:nvPr/>
            </p:nvSpPr>
            <p:spPr>
              <a:xfrm>
                <a:off x="3551575"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6"/>
              <p:cNvSpPr/>
              <p:nvPr/>
            </p:nvSpPr>
            <p:spPr>
              <a:xfrm>
                <a:off x="3551575"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6"/>
              <p:cNvSpPr/>
              <p:nvPr/>
            </p:nvSpPr>
            <p:spPr>
              <a:xfrm>
                <a:off x="361215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6"/>
              <p:cNvSpPr/>
              <p:nvPr/>
            </p:nvSpPr>
            <p:spPr>
              <a:xfrm>
                <a:off x="361215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6"/>
              <p:cNvSpPr/>
              <p:nvPr/>
            </p:nvSpPr>
            <p:spPr>
              <a:xfrm>
                <a:off x="3551575"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6"/>
              <p:cNvSpPr/>
              <p:nvPr/>
            </p:nvSpPr>
            <p:spPr>
              <a:xfrm>
                <a:off x="3551575"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6"/>
              <p:cNvSpPr/>
              <p:nvPr/>
            </p:nvSpPr>
            <p:spPr>
              <a:xfrm>
                <a:off x="367272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6"/>
              <p:cNvSpPr/>
              <p:nvPr/>
            </p:nvSpPr>
            <p:spPr>
              <a:xfrm>
                <a:off x="367272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6"/>
              <p:cNvSpPr/>
              <p:nvPr/>
            </p:nvSpPr>
            <p:spPr>
              <a:xfrm>
                <a:off x="373330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6"/>
              <p:cNvSpPr/>
              <p:nvPr/>
            </p:nvSpPr>
            <p:spPr>
              <a:xfrm>
                <a:off x="373330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6"/>
              <p:cNvSpPr/>
              <p:nvPr/>
            </p:nvSpPr>
            <p:spPr>
              <a:xfrm>
                <a:off x="367272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6"/>
              <p:cNvSpPr/>
              <p:nvPr/>
            </p:nvSpPr>
            <p:spPr>
              <a:xfrm>
                <a:off x="367272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6"/>
              <p:cNvSpPr/>
              <p:nvPr/>
            </p:nvSpPr>
            <p:spPr>
              <a:xfrm>
                <a:off x="379387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6"/>
              <p:cNvSpPr/>
              <p:nvPr/>
            </p:nvSpPr>
            <p:spPr>
              <a:xfrm>
                <a:off x="379387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6"/>
              <p:cNvSpPr/>
              <p:nvPr/>
            </p:nvSpPr>
            <p:spPr>
              <a:xfrm>
                <a:off x="3854475" y="3275700"/>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6"/>
              <p:cNvSpPr/>
              <p:nvPr/>
            </p:nvSpPr>
            <p:spPr>
              <a:xfrm>
                <a:off x="3854475" y="3275700"/>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6"/>
              <p:cNvSpPr/>
              <p:nvPr/>
            </p:nvSpPr>
            <p:spPr>
              <a:xfrm>
                <a:off x="379387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6"/>
              <p:cNvSpPr/>
              <p:nvPr/>
            </p:nvSpPr>
            <p:spPr>
              <a:xfrm>
                <a:off x="379387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6"/>
              <p:cNvSpPr/>
              <p:nvPr/>
            </p:nvSpPr>
            <p:spPr>
              <a:xfrm>
                <a:off x="3915050"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6"/>
              <p:cNvSpPr/>
              <p:nvPr/>
            </p:nvSpPr>
            <p:spPr>
              <a:xfrm>
                <a:off x="3915050"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6"/>
              <p:cNvSpPr/>
              <p:nvPr/>
            </p:nvSpPr>
            <p:spPr>
              <a:xfrm>
                <a:off x="3915050"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6"/>
              <p:cNvSpPr/>
              <p:nvPr/>
            </p:nvSpPr>
            <p:spPr>
              <a:xfrm>
                <a:off x="3915050"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6"/>
            <p:cNvGrpSpPr/>
            <p:nvPr/>
          </p:nvGrpSpPr>
          <p:grpSpPr>
            <a:xfrm flipH="1">
              <a:off x="3210559" y="947466"/>
              <a:ext cx="722099" cy="407700"/>
              <a:chOff x="1211425" y="918075"/>
              <a:chExt cx="722099" cy="407700"/>
            </a:xfrm>
          </p:grpSpPr>
          <p:sp>
            <p:nvSpPr>
              <p:cNvPr id="1152" name="Google Shape;1152;p46"/>
              <p:cNvSpPr/>
              <p:nvPr/>
            </p:nvSpPr>
            <p:spPr>
              <a:xfrm>
                <a:off x="1211425"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6"/>
              <p:cNvSpPr/>
              <p:nvPr/>
            </p:nvSpPr>
            <p:spPr>
              <a:xfrm>
                <a:off x="1211425"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6"/>
              <p:cNvSpPr/>
              <p:nvPr/>
            </p:nvSpPr>
            <p:spPr>
              <a:xfrm>
                <a:off x="1211425"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6"/>
              <p:cNvSpPr/>
              <p:nvPr/>
            </p:nvSpPr>
            <p:spPr>
              <a:xfrm>
                <a:off x="1350996"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6"/>
              <p:cNvSpPr/>
              <p:nvPr/>
            </p:nvSpPr>
            <p:spPr>
              <a:xfrm>
                <a:off x="1350996"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6"/>
              <p:cNvSpPr/>
              <p:nvPr/>
            </p:nvSpPr>
            <p:spPr>
              <a:xfrm>
                <a:off x="1350996"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6"/>
              <p:cNvSpPr/>
              <p:nvPr/>
            </p:nvSpPr>
            <p:spPr>
              <a:xfrm>
                <a:off x="1490124"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6"/>
              <p:cNvSpPr/>
              <p:nvPr/>
            </p:nvSpPr>
            <p:spPr>
              <a:xfrm>
                <a:off x="1490124"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6"/>
              <p:cNvSpPr/>
              <p:nvPr/>
            </p:nvSpPr>
            <p:spPr>
              <a:xfrm>
                <a:off x="1490124"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6"/>
              <p:cNvSpPr/>
              <p:nvPr/>
            </p:nvSpPr>
            <p:spPr>
              <a:xfrm>
                <a:off x="1629759" y="1300772"/>
                <a:ext cx="25003" cy="25003"/>
              </a:xfrm>
              <a:custGeom>
                <a:avLst/>
                <a:gdLst/>
                <a:ahLst/>
                <a:cxnLst/>
                <a:rect l="l" t="t" r="r" b="b"/>
                <a:pathLst>
                  <a:path w="395"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6"/>
              <p:cNvSpPr/>
              <p:nvPr/>
            </p:nvSpPr>
            <p:spPr>
              <a:xfrm>
                <a:off x="1629759" y="1109171"/>
                <a:ext cx="25003" cy="25509"/>
              </a:xfrm>
              <a:custGeom>
                <a:avLst/>
                <a:gdLst/>
                <a:ahLst/>
                <a:cxnLst/>
                <a:rect l="l" t="t" r="r" b="b"/>
                <a:pathLst>
                  <a:path w="395"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6"/>
              <p:cNvSpPr/>
              <p:nvPr/>
            </p:nvSpPr>
            <p:spPr>
              <a:xfrm>
                <a:off x="1629759" y="918075"/>
                <a:ext cx="25003" cy="25066"/>
              </a:xfrm>
              <a:custGeom>
                <a:avLst/>
                <a:gdLst/>
                <a:ahLst/>
                <a:cxnLst/>
                <a:rect l="l" t="t" r="r" b="b"/>
                <a:pathLst>
                  <a:path w="395"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6"/>
              <p:cNvSpPr/>
              <p:nvPr/>
            </p:nvSpPr>
            <p:spPr>
              <a:xfrm>
                <a:off x="1768887"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6"/>
              <p:cNvSpPr/>
              <p:nvPr/>
            </p:nvSpPr>
            <p:spPr>
              <a:xfrm>
                <a:off x="1768887"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6"/>
              <p:cNvSpPr/>
              <p:nvPr/>
            </p:nvSpPr>
            <p:spPr>
              <a:xfrm>
                <a:off x="1768887"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6"/>
              <p:cNvSpPr/>
              <p:nvPr/>
            </p:nvSpPr>
            <p:spPr>
              <a:xfrm>
                <a:off x="1907952" y="1300772"/>
                <a:ext cx="25572" cy="25003"/>
              </a:xfrm>
              <a:custGeom>
                <a:avLst/>
                <a:gdLst/>
                <a:ahLst/>
                <a:cxnLst/>
                <a:rect l="l" t="t" r="r" b="b"/>
                <a:pathLst>
                  <a:path w="404" h="395" extrusionOk="0">
                    <a:moveTo>
                      <a:pt x="1" y="0"/>
                    </a:moveTo>
                    <a:lnTo>
                      <a:pt x="1" y="395"/>
                    </a:lnTo>
                    <a:lnTo>
                      <a:pt x="403" y="395"/>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6"/>
              <p:cNvSpPr/>
              <p:nvPr/>
            </p:nvSpPr>
            <p:spPr>
              <a:xfrm>
                <a:off x="1907952" y="1109171"/>
                <a:ext cx="25572" cy="25509"/>
              </a:xfrm>
              <a:custGeom>
                <a:avLst/>
                <a:gdLst/>
                <a:ahLst/>
                <a:cxnLst/>
                <a:rect l="l" t="t" r="r" b="b"/>
                <a:pathLst>
                  <a:path w="404" h="403" extrusionOk="0">
                    <a:moveTo>
                      <a:pt x="1" y="0"/>
                    </a:moveTo>
                    <a:lnTo>
                      <a:pt x="1" y="403"/>
                    </a:lnTo>
                    <a:lnTo>
                      <a:pt x="403" y="403"/>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6"/>
              <p:cNvSpPr/>
              <p:nvPr/>
            </p:nvSpPr>
            <p:spPr>
              <a:xfrm>
                <a:off x="1907952" y="918075"/>
                <a:ext cx="25572" cy="25066"/>
              </a:xfrm>
              <a:custGeom>
                <a:avLst/>
                <a:gdLst/>
                <a:ahLst/>
                <a:cxnLst/>
                <a:rect l="l" t="t" r="r" b="b"/>
                <a:pathLst>
                  <a:path w="404" h="396" extrusionOk="0">
                    <a:moveTo>
                      <a:pt x="1" y="1"/>
                    </a:moveTo>
                    <a:lnTo>
                      <a:pt x="1" y="395"/>
                    </a:lnTo>
                    <a:lnTo>
                      <a:pt x="403" y="395"/>
                    </a:lnTo>
                    <a:lnTo>
                      <a:pt x="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0" name="Google Shape;1170;p46"/>
          <p:cNvGrpSpPr/>
          <p:nvPr/>
        </p:nvGrpSpPr>
        <p:grpSpPr>
          <a:xfrm>
            <a:off x="-1565206" y="-2327047"/>
            <a:ext cx="8494402" cy="10048056"/>
            <a:chOff x="-1565206" y="-2327047"/>
            <a:chExt cx="8494402" cy="10048056"/>
          </a:xfrm>
        </p:grpSpPr>
        <p:grpSp>
          <p:nvGrpSpPr>
            <p:cNvPr id="1171" name="Google Shape;1171;p46"/>
            <p:cNvGrpSpPr/>
            <p:nvPr/>
          </p:nvGrpSpPr>
          <p:grpSpPr>
            <a:xfrm rot="-5400000">
              <a:off x="2125755" y="-2599893"/>
              <a:ext cx="4530594" cy="5076286"/>
              <a:chOff x="4826000" y="4400753"/>
              <a:chExt cx="4530594" cy="5076286"/>
            </a:xfrm>
          </p:grpSpPr>
          <p:sp>
            <p:nvSpPr>
              <p:cNvPr id="1172" name="Google Shape;1172;p46"/>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6"/>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46"/>
            <p:cNvGrpSpPr/>
            <p:nvPr/>
          </p:nvGrpSpPr>
          <p:grpSpPr>
            <a:xfrm rot="-2006149" flipH="1">
              <a:off x="-1143338" y="2070024"/>
              <a:ext cx="2324989" cy="2229599"/>
              <a:chOff x="5165475" y="-713653"/>
              <a:chExt cx="2324999" cy="2229609"/>
            </a:xfrm>
          </p:grpSpPr>
          <p:sp>
            <p:nvSpPr>
              <p:cNvPr id="1175" name="Google Shape;1175;p46"/>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6"/>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46"/>
            <p:cNvGrpSpPr/>
            <p:nvPr/>
          </p:nvGrpSpPr>
          <p:grpSpPr>
            <a:xfrm rot="490164" flipH="1">
              <a:off x="682690" y="4092424"/>
              <a:ext cx="3324918" cy="3409649"/>
              <a:chOff x="7159200" y="2117361"/>
              <a:chExt cx="2271501" cy="2329387"/>
            </a:xfrm>
          </p:grpSpPr>
          <p:sp>
            <p:nvSpPr>
              <p:cNvPr id="1178" name="Google Shape;1178;p46"/>
              <p:cNvSpPr/>
              <p:nvPr/>
            </p:nvSpPr>
            <p:spPr>
              <a:xfrm>
                <a:off x="8101533" y="2117361"/>
                <a:ext cx="632883" cy="71589"/>
              </a:xfrm>
              <a:custGeom>
                <a:avLst/>
                <a:gdLst/>
                <a:ahLst/>
                <a:cxnLst/>
                <a:rect l="l" t="t" r="r" b="b"/>
                <a:pathLst>
                  <a:path w="15241" h="1724" fill="none" extrusionOk="0">
                    <a:moveTo>
                      <a:pt x="1" y="999"/>
                    </a:moveTo>
                    <a:cubicBezTo>
                      <a:pt x="3527" y="137"/>
                      <a:pt x="7182" y="1"/>
                      <a:pt x="10764" y="596"/>
                    </a:cubicBezTo>
                    <a:cubicBezTo>
                      <a:pt x="12286" y="846"/>
                      <a:pt x="13783" y="1224"/>
                      <a:pt x="15240" y="1723"/>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6"/>
              <p:cNvSpPr/>
              <p:nvPr/>
            </p:nvSpPr>
            <p:spPr>
              <a:xfrm>
                <a:off x="7159200" y="2158803"/>
                <a:ext cx="2271501" cy="2287944"/>
              </a:xfrm>
              <a:custGeom>
                <a:avLst/>
                <a:gdLst/>
                <a:ahLst/>
                <a:cxnLst/>
                <a:rect l="l" t="t" r="r" b="b"/>
                <a:pathLst>
                  <a:path w="54702" h="55098" fill="none" extrusionOk="0">
                    <a:moveTo>
                      <a:pt x="54702" y="34835"/>
                    </a:moveTo>
                    <a:cubicBezTo>
                      <a:pt x="50572" y="47200"/>
                      <a:pt x="37973" y="55097"/>
                      <a:pt x="24690" y="52916"/>
                    </a:cubicBezTo>
                    <a:cubicBezTo>
                      <a:pt x="9974" y="50492"/>
                      <a:pt x="0" y="36598"/>
                      <a:pt x="2423" y="21874"/>
                    </a:cubicBezTo>
                    <a:cubicBezTo>
                      <a:pt x="4235" y="10853"/>
                      <a:pt x="12486" y="2488"/>
                      <a:pt x="22694" y="1"/>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6"/>
              <p:cNvSpPr/>
              <p:nvPr/>
            </p:nvSpPr>
            <p:spPr>
              <a:xfrm>
                <a:off x="8730018" y="2175496"/>
                <a:ext cx="70219" cy="59339"/>
              </a:xfrm>
              <a:custGeom>
                <a:avLst/>
                <a:gdLst/>
                <a:ahLst/>
                <a:cxnLst/>
                <a:rect l="l" t="t" r="r" b="b"/>
                <a:pathLst>
                  <a:path w="1691" h="1429" extrusionOk="0">
                    <a:moveTo>
                      <a:pt x="767" y="1"/>
                    </a:moveTo>
                    <a:cubicBezTo>
                      <a:pt x="442" y="1"/>
                      <a:pt x="123" y="218"/>
                      <a:pt x="65" y="597"/>
                    </a:cubicBezTo>
                    <a:cubicBezTo>
                      <a:pt x="0" y="983"/>
                      <a:pt x="258" y="1354"/>
                      <a:pt x="653" y="1418"/>
                    </a:cubicBezTo>
                    <a:cubicBezTo>
                      <a:pt x="694" y="1425"/>
                      <a:pt x="735" y="1429"/>
                      <a:pt x="775" y="1429"/>
                    </a:cubicBezTo>
                    <a:cubicBezTo>
                      <a:pt x="1328" y="1429"/>
                      <a:pt x="1690" y="780"/>
                      <a:pt x="1345" y="299"/>
                    </a:cubicBezTo>
                    <a:cubicBezTo>
                      <a:pt x="1198" y="95"/>
                      <a:pt x="981"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a:extLst>
              <a:ext uri="{FF2B5EF4-FFF2-40B4-BE49-F238E27FC236}">
                <a16:creationId xmlns:a16="http://schemas.microsoft.com/office/drawing/2014/main" id="{5B9939A0-67F1-4D00-B879-DAAA1A175122}"/>
              </a:ext>
            </a:extLst>
          </p:cNvPr>
          <p:cNvSpPr/>
          <p:nvPr/>
        </p:nvSpPr>
        <p:spPr>
          <a:xfrm>
            <a:off x="5379244" y="3429000"/>
            <a:ext cx="2771775" cy="659855"/>
          </a:xfrm>
          <a:prstGeom prst="rect">
            <a:avLst/>
          </a:prstGeom>
          <a:solidFill>
            <a:srgbClr val="15153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81" name="Google Shape;1181;p46"/>
          <p:cNvSpPr txBox="1">
            <a:spLocks noGrp="1"/>
          </p:cNvSpPr>
          <p:nvPr>
            <p:ph type="title"/>
          </p:nvPr>
        </p:nvSpPr>
        <p:spPr>
          <a:xfrm>
            <a:off x="5025669" y="369003"/>
            <a:ext cx="2906400" cy="86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a-IR" dirty="0">
                <a:cs typeface="B Titr" panose="00000700000000000000" pitchFamily="2" charset="-78"/>
              </a:rPr>
              <a:t>مرگ</a:t>
            </a:r>
            <a:br>
              <a:rPr lang="fa-IR" dirty="0">
                <a:cs typeface="B Titr" panose="00000700000000000000" pitchFamily="2" charset="-78"/>
              </a:rPr>
            </a:br>
            <a:r>
              <a:rPr lang="fa-IR" dirty="0">
                <a:cs typeface="B Titr" panose="00000700000000000000" pitchFamily="2" charset="-78"/>
              </a:rPr>
              <a:t> و </a:t>
            </a:r>
            <a:br>
              <a:rPr lang="fa-IR" dirty="0">
                <a:cs typeface="B Titr" panose="00000700000000000000" pitchFamily="2" charset="-78"/>
              </a:rPr>
            </a:br>
            <a:r>
              <a:rPr lang="fa-IR" dirty="0">
                <a:solidFill>
                  <a:srgbClr val="A7F6CF"/>
                </a:solidFill>
                <a:cs typeface="B Titr" panose="00000700000000000000" pitchFamily="2" charset="-78"/>
              </a:rPr>
              <a:t>زندگی</a:t>
            </a:r>
            <a:r>
              <a:rPr lang="fa-IR" dirty="0">
                <a:cs typeface="B Titr" panose="00000700000000000000" pitchFamily="2" charset="-78"/>
              </a:rPr>
              <a:t/>
            </a:r>
            <a:br>
              <a:rPr lang="fa-IR" dirty="0">
                <a:cs typeface="B Titr" panose="00000700000000000000" pitchFamily="2" charset="-78"/>
              </a:rPr>
            </a:br>
            <a:r>
              <a:rPr lang="fa-IR" dirty="0">
                <a:cs typeface="B Titr" panose="00000700000000000000" pitchFamily="2" charset="-78"/>
              </a:rPr>
              <a:t> یک</a:t>
            </a:r>
            <a:br>
              <a:rPr lang="fa-IR" dirty="0">
                <a:cs typeface="B Titr" panose="00000700000000000000" pitchFamily="2" charset="-78"/>
              </a:rPr>
            </a:br>
            <a:r>
              <a:rPr lang="fa-IR" dirty="0">
                <a:cs typeface="B Titr" panose="00000700000000000000" pitchFamily="2" charset="-78"/>
              </a:rPr>
              <a:t> کسب </a:t>
            </a:r>
            <a:r>
              <a:rPr lang="fa-IR" dirty="0" err="1">
                <a:cs typeface="B Titr" panose="00000700000000000000" pitchFamily="2" charset="-78"/>
              </a:rPr>
              <a:t>وکار</a:t>
            </a:r>
            <a:endParaRPr dirty="0">
              <a:cs typeface="B Titr" panose="00000700000000000000"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pic>
        <p:nvPicPr>
          <p:cNvPr id="21" name="Picture 20">
            <a:extLst>
              <a:ext uri="{FF2B5EF4-FFF2-40B4-BE49-F238E27FC236}">
                <a16:creationId xmlns:a16="http://schemas.microsoft.com/office/drawing/2014/main" id="{A6B885BA-7895-4397-B128-D80B8EA78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64" y="583658"/>
            <a:ext cx="6742471" cy="408528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grpSp>
        <p:nvGrpSpPr>
          <p:cNvPr id="756" name="Google Shape;756;p35"/>
          <p:cNvGrpSpPr/>
          <p:nvPr/>
        </p:nvGrpSpPr>
        <p:grpSpPr>
          <a:xfrm>
            <a:off x="713223" y="368238"/>
            <a:ext cx="7917558" cy="4407033"/>
            <a:chOff x="713223" y="368238"/>
            <a:chExt cx="7917558" cy="4407033"/>
          </a:xfrm>
        </p:grpSpPr>
        <p:sp>
          <p:nvSpPr>
            <p:cNvPr id="757" name="Google Shape;757;p35"/>
            <p:cNvSpPr/>
            <p:nvPr/>
          </p:nvSpPr>
          <p:spPr>
            <a:xfrm rot="10800000">
              <a:off x="2677775" y="368238"/>
              <a:ext cx="5953005" cy="4407033"/>
            </a:xfrm>
            <a:custGeom>
              <a:avLst/>
              <a:gdLst/>
              <a:ahLst/>
              <a:cxnLst/>
              <a:rect l="l" t="t" r="r" b="b"/>
              <a:pathLst>
                <a:path w="130577" h="99375" extrusionOk="0">
                  <a:moveTo>
                    <a:pt x="7149" y="1"/>
                  </a:moveTo>
                  <a:cubicBezTo>
                    <a:pt x="3204" y="1"/>
                    <a:pt x="0" y="3197"/>
                    <a:pt x="0" y="7142"/>
                  </a:cubicBezTo>
                  <a:lnTo>
                    <a:pt x="0" y="92234"/>
                  </a:lnTo>
                  <a:cubicBezTo>
                    <a:pt x="0" y="96178"/>
                    <a:pt x="3204" y="99374"/>
                    <a:pt x="7149" y="99374"/>
                  </a:cubicBezTo>
                  <a:lnTo>
                    <a:pt x="54195" y="99374"/>
                  </a:lnTo>
                  <a:cubicBezTo>
                    <a:pt x="74449" y="99374"/>
                    <a:pt x="93883" y="91332"/>
                    <a:pt x="108204" y="77010"/>
                  </a:cubicBezTo>
                  <a:cubicBezTo>
                    <a:pt x="122526" y="62681"/>
                    <a:pt x="130576" y="43255"/>
                    <a:pt x="130576" y="23001"/>
                  </a:cubicBezTo>
                  <a:lnTo>
                    <a:pt x="130576" y="7150"/>
                  </a:lnTo>
                  <a:cubicBezTo>
                    <a:pt x="130576" y="3205"/>
                    <a:pt x="127372" y="1"/>
                    <a:pt x="12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5"/>
            <p:cNvSpPr/>
            <p:nvPr/>
          </p:nvSpPr>
          <p:spPr>
            <a:xfrm rot="10800000">
              <a:off x="713223" y="2400200"/>
              <a:ext cx="350302" cy="700625"/>
            </a:xfrm>
            <a:custGeom>
              <a:avLst/>
              <a:gdLst/>
              <a:ahLst/>
              <a:cxnLst/>
              <a:rect l="l" t="t" r="r" b="b"/>
              <a:pathLst>
                <a:path w="2013" h="4026" extrusionOk="0">
                  <a:moveTo>
                    <a:pt x="2013" y="0"/>
                  </a:moveTo>
                  <a:lnTo>
                    <a:pt x="0" y="2013"/>
                  </a:lnTo>
                  <a:lnTo>
                    <a:pt x="2013" y="4025"/>
                  </a:lnTo>
                  <a:lnTo>
                    <a:pt x="2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35"/>
          <p:cNvSpPr txBox="1">
            <a:spLocks noGrp="1"/>
          </p:cNvSpPr>
          <p:nvPr>
            <p:ph type="title"/>
          </p:nvPr>
        </p:nvSpPr>
        <p:spPr>
          <a:xfrm>
            <a:off x="3662475" y="2174375"/>
            <a:ext cx="4359000" cy="1872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fa-IR" dirty="0" smtClean="0">
                <a:solidFill>
                  <a:schemeClr val="bg1"/>
                </a:solidFill>
                <a:latin typeface="Gulim" panose="020B0600000101010101" pitchFamily="34" charset="-127"/>
                <a:ea typeface="Gulim" panose="020B0600000101010101" pitchFamily="34" charset="-127"/>
                <a:cs typeface="B Titr" panose="00000700000000000000" pitchFamily="2" charset="-78"/>
              </a:rPr>
              <a:t>هایتِک</a:t>
            </a:r>
            <a:r>
              <a:rPr lang="fa-IR" dirty="0" smtClean="0">
                <a:solidFill>
                  <a:srgbClr val="A7F6CF"/>
                </a:solidFill>
                <a:latin typeface="Gulim" panose="020B0600000101010101" pitchFamily="34" charset="-127"/>
                <a:ea typeface="Gulim" panose="020B0600000101010101" pitchFamily="34" charset="-127"/>
                <a:cs typeface="B Titr" panose="00000700000000000000" pitchFamily="2" charset="-78"/>
              </a:rPr>
              <a:t/>
            </a:r>
            <a:br>
              <a:rPr lang="fa-IR" dirty="0" smtClean="0">
                <a:solidFill>
                  <a:srgbClr val="A7F6CF"/>
                </a:solidFill>
                <a:latin typeface="Gulim" panose="020B0600000101010101" pitchFamily="34" charset="-127"/>
                <a:ea typeface="Gulim" panose="020B0600000101010101" pitchFamily="34" charset="-127"/>
                <a:cs typeface="B Titr" panose="00000700000000000000" pitchFamily="2" charset="-78"/>
              </a:rPr>
            </a:br>
            <a:r>
              <a:rPr lang="en-US" dirty="0" smtClean="0">
                <a:solidFill>
                  <a:srgbClr val="A7F6CF"/>
                </a:solidFill>
                <a:latin typeface="Gulim" panose="020B0600000101010101" pitchFamily="34" charset="-127"/>
                <a:ea typeface="Gulim" panose="020B0600000101010101" pitchFamily="34" charset="-127"/>
              </a:rPr>
              <a:t>HITECH</a:t>
            </a:r>
            <a:endParaRPr dirty="0">
              <a:solidFill>
                <a:srgbClr val="A7F6CF"/>
              </a:solidFill>
              <a:latin typeface="Gulim" panose="020B0600000101010101" pitchFamily="34" charset="-127"/>
              <a:ea typeface="Gulim" panose="020B0600000101010101" pitchFamily="34" charset="-127"/>
            </a:endParaRPr>
          </a:p>
        </p:txBody>
      </p:sp>
      <p:grpSp>
        <p:nvGrpSpPr>
          <p:cNvPr id="760" name="Google Shape;760;p35"/>
          <p:cNvGrpSpPr/>
          <p:nvPr/>
        </p:nvGrpSpPr>
        <p:grpSpPr>
          <a:xfrm>
            <a:off x="713230" y="1437717"/>
            <a:ext cx="7113095" cy="3166295"/>
            <a:chOff x="713230" y="1437717"/>
            <a:chExt cx="7113095" cy="3166295"/>
          </a:xfrm>
        </p:grpSpPr>
        <p:grpSp>
          <p:nvGrpSpPr>
            <p:cNvPr id="761" name="Google Shape;761;p35"/>
            <p:cNvGrpSpPr/>
            <p:nvPr/>
          </p:nvGrpSpPr>
          <p:grpSpPr>
            <a:xfrm>
              <a:off x="713230" y="4270541"/>
              <a:ext cx="882533" cy="333471"/>
              <a:chOff x="3551575" y="3215125"/>
              <a:chExt cx="389450" cy="147150"/>
            </a:xfrm>
          </p:grpSpPr>
          <p:sp>
            <p:nvSpPr>
              <p:cNvPr id="762" name="Google Shape;762;p35"/>
              <p:cNvSpPr/>
              <p:nvPr/>
            </p:nvSpPr>
            <p:spPr>
              <a:xfrm>
                <a:off x="3551575"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5"/>
              <p:cNvSpPr/>
              <p:nvPr/>
            </p:nvSpPr>
            <p:spPr>
              <a:xfrm>
                <a:off x="3551575"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5"/>
              <p:cNvSpPr/>
              <p:nvPr/>
            </p:nvSpPr>
            <p:spPr>
              <a:xfrm>
                <a:off x="361215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5"/>
              <p:cNvSpPr/>
              <p:nvPr/>
            </p:nvSpPr>
            <p:spPr>
              <a:xfrm>
                <a:off x="361215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5"/>
              <p:cNvSpPr/>
              <p:nvPr/>
            </p:nvSpPr>
            <p:spPr>
              <a:xfrm>
                <a:off x="3551575"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5"/>
              <p:cNvSpPr/>
              <p:nvPr/>
            </p:nvSpPr>
            <p:spPr>
              <a:xfrm>
                <a:off x="3551575"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5"/>
              <p:cNvSpPr/>
              <p:nvPr/>
            </p:nvSpPr>
            <p:spPr>
              <a:xfrm>
                <a:off x="367272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5"/>
              <p:cNvSpPr/>
              <p:nvPr/>
            </p:nvSpPr>
            <p:spPr>
              <a:xfrm>
                <a:off x="367272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5"/>
              <p:cNvSpPr/>
              <p:nvPr/>
            </p:nvSpPr>
            <p:spPr>
              <a:xfrm>
                <a:off x="373330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373330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367272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367272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379387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379387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3854475" y="3275700"/>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3854475" y="3275700"/>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379387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379387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3915050"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3915050"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3915050"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3915050"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5"/>
            <p:cNvGrpSpPr/>
            <p:nvPr/>
          </p:nvGrpSpPr>
          <p:grpSpPr>
            <a:xfrm>
              <a:off x="7104225" y="1437717"/>
              <a:ext cx="722099" cy="407700"/>
              <a:chOff x="1211425" y="918075"/>
              <a:chExt cx="722099" cy="407700"/>
            </a:xfrm>
          </p:grpSpPr>
          <p:sp>
            <p:nvSpPr>
              <p:cNvPr id="785" name="Google Shape;785;p35"/>
              <p:cNvSpPr/>
              <p:nvPr/>
            </p:nvSpPr>
            <p:spPr>
              <a:xfrm>
                <a:off x="1211425"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1211425"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1211425"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1350996"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5"/>
              <p:cNvSpPr/>
              <p:nvPr/>
            </p:nvSpPr>
            <p:spPr>
              <a:xfrm>
                <a:off x="1350996"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1350996"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490124"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90124"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1490124"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1629759" y="1300772"/>
                <a:ext cx="25003" cy="25003"/>
              </a:xfrm>
              <a:custGeom>
                <a:avLst/>
                <a:gdLst/>
                <a:ahLst/>
                <a:cxnLst/>
                <a:rect l="l" t="t" r="r" b="b"/>
                <a:pathLst>
                  <a:path w="395"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1629759" y="1109171"/>
                <a:ext cx="25003" cy="25509"/>
              </a:xfrm>
              <a:custGeom>
                <a:avLst/>
                <a:gdLst/>
                <a:ahLst/>
                <a:cxnLst/>
                <a:rect l="l" t="t" r="r" b="b"/>
                <a:pathLst>
                  <a:path w="395"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1629759" y="918075"/>
                <a:ext cx="25003" cy="25066"/>
              </a:xfrm>
              <a:custGeom>
                <a:avLst/>
                <a:gdLst/>
                <a:ahLst/>
                <a:cxnLst/>
                <a:rect l="l" t="t" r="r" b="b"/>
                <a:pathLst>
                  <a:path w="395"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1768887"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1768887"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768887"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907952" y="1300772"/>
                <a:ext cx="25572" cy="25003"/>
              </a:xfrm>
              <a:custGeom>
                <a:avLst/>
                <a:gdLst/>
                <a:ahLst/>
                <a:cxnLst/>
                <a:rect l="l" t="t" r="r" b="b"/>
                <a:pathLst>
                  <a:path w="404" h="395" extrusionOk="0">
                    <a:moveTo>
                      <a:pt x="1" y="0"/>
                    </a:moveTo>
                    <a:lnTo>
                      <a:pt x="1" y="395"/>
                    </a:lnTo>
                    <a:lnTo>
                      <a:pt x="403" y="395"/>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907952" y="1109171"/>
                <a:ext cx="25572" cy="25509"/>
              </a:xfrm>
              <a:custGeom>
                <a:avLst/>
                <a:gdLst/>
                <a:ahLst/>
                <a:cxnLst/>
                <a:rect l="l" t="t" r="r" b="b"/>
                <a:pathLst>
                  <a:path w="404" h="403" extrusionOk="0">
                    <a:moveTo>
                      <a:pt x="1" y="0"/>
                    </a:moveTo>
                    <a:lnTo>
                      <a:pt x="1" y="403"/>
                    </a:lnTo>
                    <a:lnTo>
                      <a:pt x="403" y="403"/>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1907952" y="918075"/>
                <a:ext cx="25572" cy="25066"/>
              </a:xfrm>
              <a:custGeom>
                <a:avLst/>
                <a:gdLst/>
                <a:ahLst/>
                <a:cxnLst/>
                <a:rect l="l" t="t" r="r" b="b"/>
                <a:pathLst>
                  <a:path w="404" h="396" extrusionOk="0">
                    <a:moveTo>
                      <a:pt x="1" y="1"/>
                    </a:moveTo>
                    <a:lnTo>
                      <a:pt x="1" y="395"/>
                    </a:lnTo>
                    <a:lnTo>
                      <a:pt x="403" y="395"/>
                    </a:lnTo>
                    <a:lnTo>
                      <a:pt x="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3" name="Google Shape;803;p35"/>
          <p:cNvGrpSpPr/>
          <p:nvPr/>
        </p:nvGrpSpPr>
        <p:grpSpPr>
          <a:xfrm>
            <a:off x="-2345656" y="-1320018"/>
            <a:ext cx="8780562" cy="9003051"/>
            <a:chOff x="-2345656" y="-1320018"/>
            <a:chExt cx="8780562" cy="9003051"/>
          </a:xfrm>
        </p:grpSpPr>
        <p:grpSp>
          <p:nvGrpSpPr>
            <p:cNvPr id="804" name="Google Shape;804;p35"/>
            <p:cNvGrpSpPr/>
            <p:nvPr/>
          </p:nvGrpSpPr>
          <p:grpSpPr>
            <a:xfrm rot="-4179191">
              <a:off x="1000180" y="-881268"/>
              <a:ext cx="2324987" cy="2229597"/>
              <a:chOff x="5165475" y="-713653"/>
              <a:chExt cx="2324999" cy="2229609"/>
            </a:xfrm>
          </p:grpSpPr>
          <p:sp>
            <p:nvSpPr>
              <p:cNvPr id="805" name="Google Shape;805;p35"/>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7" name="Google Shape;807;p35"/>
            <p:cNvGrpSpPr/>
            <p:nvPr/>
          </p:nvGrpSpPr>
          <p:grpSpPr>
            <a:xfrm rot="-1541492">
              <a:off x="2535099" y="3721048"/>
              <a:ext cx="3325047" cy="3409781"/>
              <a:chOff x="7159200" y="2117361"/>
              <a:chExt cx="2271501" cy="2329387"/>
            </a:xfrm>
          </p:grpSpPr>
          <p:sp>
            <p:nvSpPr>
              <p:cNvPr id="808" name="Google Shape;808;p35"/>
              <p:cNvSpPr/>
              <p:nvPr/>
            </p:nvSpPr>
            <p:spPr>
              <a:xfrm>
                <a:off x="8101533" y="2117361"/>
                <a:ext cx="632883" cy="71589"/>
              </a:xfrm>
              <a:custGeom>
                <a:avLst/>
                <a:gdLst/>
                <a:ahLst/>
                <a:cxnLst/>
                <a:rect l="l" t="t" r="r" b="b"/>
                <a:pathLst>
                  <a:path w="15241" h="1724" fill="none" extrusionOk="0">
                    <a:moveTo>
                      <a:pt x="1" y="999"/>
                    </a:moveTo>
                    <a:cubicBezTo>
                      <a:pt x="3527" y="137"/>
                      <a:pt x="7182" y="1"/>
                      <a:pt x="10764" y="596"/>
                    </a:cubicBezTo>
                    <a:cubicBezTo>
                      <a:pt x="12286" y="846"/>
                      <a:pt x="13783" y="1224"/>
                      <a:pt x="15240" y="1723"/>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8730018" y="2175496"/>
                <a:ext cx="70219" cy="59339"/>
              </a:xfrm>
              <a:custGeom>
                <a:avLst/>
                <a:gdLst/>
                <a:ahLst/>
                <a:cxnLst/>
                <a:rect l="l" t="t" r="r" b="b"/>
                <a:pathLst>
                  <a:path w="1691" h="1429" extrusionOk="0">
                    <a:moveTo>
                      <a:pt x="767" y="1"/>
                    </a:moveTo>
                    <a:cubicBezTo>
                      <a:pt x="442" y="1"/>
                      <a:pt x="123" y="218"/>
                      <a:pt x="65" y="597"/>
                    </a:cubicBezTo>
                    <a:cubicBezTo>
                      <a:pt x="0" y="983"/>
                      <a:pt x="258" y="1354"/>
                      <a:pt x="653" y="1418"/>
                    </a:cubicBezTo>
                    <a:cubicBezTo>
                      <a:pt x="694" y="1425"/>
                      <a:pt x="735" y="1429"/>
                      <a:pt x="775" y="1429"/>
                    </a:cubicBezTo>
                    <a:cubicBezTo>
                      <a:pt x="1328" y="1429"/>
                      <a:pt x="1690" y="780"/>
                      <a:pt x="1345" y="299"/>
                    </a:cubicBezTo>
                    <a:cubicBezTo>
                      <a:pt x="1198" y="95"/>
                      <a:pt x="981"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7159200" y="2158803"/>
                <a:ext cx="2271501" cy="2287944"/>
              </a:xfrm>
              <a:custGeom>
                <a:avLst/>
                <a:gdLst/>
                <a:ahLst/>
                <a:cxnLst/>
                <a:rect l="l" t="t" r="r" b="b"/>
                <a:pathLst>
                  <a:path w="54702" h="55098" fill="none" extrusionOk="0">
                    <a:moveTo>
                      <a:pt x="54702" y="34835"/>
                    </a:moveTo>
                    <a:cubicBezTo>
                      <a:pt x="50572" y="47200"/>
                      <a:pt x="37973" y="55097"/>
                      <a:pt x="24690" y="52916"/>
                    </a:cubicBezTo>
                    <a:cubicBezTo>
                      <a:pt x="9974" y="50492"/>
                      <a:pt x="0" y="36598"/>
                      <a:pt x="2423" y="21874"/>
                    </a:cubicBezTo>
                    <a:cubicBezTo>
                      <a:pt x="4235" y="10853"/>
                      <a:pt x="12486" y="2488"/>
                      <a:pt x="22694" y="1"/>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1" name="Google Shape;811;p35"/>
            <p:cNvGrpSpPr/>
            <p:nvPr/>
          </p:nvGrpSpPr>
          <p:grpSpPr>
            <a:xfrm rot="10800000">
              <a:off x="-2345656" y="-1320018"/>
              <a:ext cx="4530594" cy="5076286"/>
              <a:chOff x="4826000" y="4400753"/>
              <a:chExt cx="4530594" cy="5076286"/>
            </a:xfrm>
          </p:grpSpPr>
          <p:sp>
            <p:nvSpPr>
              <p:cNvPr id="812" name="Google Shape;812;p35"/>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63777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2" name="TextBox 1"/>
          <p:cNvSpPr txBox="1"/>
          <p:nvPr/>
        </p:nvSpPr>
        <p:spPr>
          <a:xfrm>
            <a:off x="1054359" y="709127"/>
            <a:ext cx="6540759" cy="1477328"/>
          </a:xfrm>
          <a:prstGeom prst="rect">
            <a:avLst/>
          </a:prstGeom>
          <a:noFill/>
        </p:spPr>
        <p:txBody>
          <a:bodyPr wrap="square" rtlCol="1">
            <a:spAutoFit/>
          </a:bodyPr>
          <a:lstStyle/>
          <a:p>
            <a:pPr algn="r" rtl="1"/>
            <a:r>
              <a:rPr lang="fa-IR" sz="1800" dirty="0">
                <a:cs typeface="B Nazanin" panose="00000400000000000000" pitchFamily="2" charset="-78"/>
              </a:rPr>
              <a:t>هایتک </a:t>
            </a:r>
            <a:r>
              <a:rPr lang="en-US" sz="1800" dirty="0" smtClean="0">
                <a:cs typeface="B Nazanin" panose="00000400000000000000" pitchFamily="2" charset="-78"/>
              </a:rPr>
              <a:t> (High-tech)</a:t>
            </a:r>
            <a:r>
              <a:rPr lang="fa-IR" sz="1800" dirty="0" smtClean="0">
                <a:cs typeface="B Nazanin" panose="00000400000000000000" pitchFamily="2" charset="-78"/>
              </a:rPr>
              <a:t>اشاره </a:t>
            </a:r>
            <a:r>
              <a:rPr lang="fa-IR" sz="1800" dirty="0">
                <a:cs typeface="B Nazanin" panose="00000400000000000000" pitchFamily="2" charset="-78"/>
              </a:rPr>
              <a:t>به جدیدترین و پیشرفته‌ترین فناوری دارد که در بازه زمانی حاضر سرآمد سایر فناوری‌ها است. واژه های‌تک از </a:t>
            </a:r>
            <a:r>
              <a:rPr lang="en-US" sz="1800" dirty="0" smtClean="0">
                <a:cs typeface="B Nazanin" panose="00000400000000000000" pitchFamily="2" charset="-78"/>
              </a:rPr>
              <a:t> High technology</a:t>
            </a:r>
            <a:r>
              <a:rPr lang="fa-IR" sz="1800" dirty="0" smtClean="0">
                <a:cs typeface="B Nazanin" panose="00000400000000000000" pitchFamily="2" charset="-78"/>
              </a:rPr>
              <a:t>یا </a:t>
            </a:r>
            <a:r>
              <a:rPr lang="fa-IR" sz="1800" dirty="0">
                <a:cs typeface="B Nazanin" panose="00000400000000000000" pitchFamily="2" charset="-78"/>
              </a:rPr>
              <a:t>به عبارت دیگر </a:t>
            </a:r>
            <a:r>
              <a:rPr lang="en-US" sz="1800" dirty="0">
                <a:cs typeface="B Nazanin" panose="00000400000000000000" pitchFamily="2" charset="-78"/>
              </a:rPr>
              <a:t>frontier technology </a:t>
            </a:r>
            <a:r>
              <a:rPr lang="fa-IR" sz="1800" dirty="0" smtClean="0">
                <a:cs typeface="B Nazanin" panose="00000400000000000000" pitchFamily="2" charset="-78"/>
              </a:rPr>
              <a:t> سرچشمه </a:t>
            </a:r>
            <a:r>
              <a:rPr lang="fa-IR" sz="1800" dirty="0">
                <a:cs typeface="B Nazanin" panose="00000400000000000000" pitchFamily="2" charset="-78"/>
              </a:rPr>
              <a:t>گرفته است. به عبارت دیگر اشاره به آخرین و جدیدترین مرحله توسعه </a:t>
            </a:r>
            <a:r>
              <a:rPr lang="fa-IR" sz="1800" dirty="0" smtClean="0">
                <a:cs typeface="B Nazanin" panose="00000400000000000000" pitchFamily="2" charset="-78"/>
              </a:rPr>
              <a:t>(</a:t>
            </a:r>
            <a:r>
              <a:rPr lang="en-US" sz="1800" dirty="0">
                <a:cs typeface="B Nazanin" panose="00000400000000000000" pitchFamily="2" charset="-78"/>
              </a:rPr>
              <a:t>cutting </a:t>
            </a:r>
            <a:r>
              <a:rPr lang="en-US" sz="1800" dirty="0" smtClean="0">
                <a:cs typeface="B Nazanin" panose="00000400000000000000" pitchFamily="2" charset="-78"/>
              </a:rPr>
              <a:t>edge</a:t>
            </a:r>
            <a:r>
              <a:rPr lang="fa-IR" sz="1800" dirty="0" smtClean="0">
                <a:cs typeface="B Nazanin" panose="00000400000000000000" pitchFamily="2" charset="-78"/>
              </a:rPr>
              <a:t>)</a:t>
            </a:r>
            <a:r>
              <a:rPr lang="en-US" sz="1800" dirty="0" smtClean="0">
                <a:cs typeface="B Nazanin" panose="00000400000000000000" pitchFamily="2" charset="-78"/>
              </a:rPr>
              <a:t> </a:t>
            </a:r>
            <a:r>
              <a:rPr lang="fa-IR" sz="1800" dirty="0" smtClean="0">
                <a:cs typeface="B Nazanin" panose="00000400000000000000" pitchFamily="2" charset="-78"/>
              </a:rPr>
              <a:t>فناوری </a:t>
            </a:r>
            <a:r>
              <a:rPr lang="fa-IR" sz="1800" dirty="0">
                <a:cs typeface="B Nazanin" panose="00000400000000000000" pitchFamily="2" charset="-78"/>
              </a:rPr>
              <a:t>دارد. به همین موازات مفاهیمی مانند صنایع هایتک، معماری هایتک، صادرات هایتک </a:t>
            </a:r>
            <a:r>
              <a:rPr lang="fa-IR" sz="1800" dirty="0" smtClean="0">
                <a:cs typeface="B Nazanin" panose="00000400000000000000" pitchFamily="2" charset="-78"/>
              </a:rPr>
              <a:t>و… </a:t>
            </a:r>
            <a:r>
              <a:rPr lang="fa-IR" sz="1800" dirty="0">
                <a:cs typeface="B Nazanin" panose="00000400000000000000" pitchFamily="2" charset="-78"/>
              </a:rPr>
              <a:t>نیز مطرح شده است.</a:t>
            </a:r>
            <a:endParaRPr lang="fa-IR" sz="1800" dirty="0">
              <a:cs typeface="B Nazanin" panose="00000400000000000000" pitchFamily="2" charset="-7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5555"/>
          <a:stretch/>
        </p:blipFill>
        <p:spPr>
          <a:xfrm>
            <a:off x="1985378" y="2186455"/>
            <a:ext cx="4678719" cy="2633954"/>
          </a:xfrm>
          <a:prstGeom prst="ellipse">
            <a:avLst/>
          </a:prstGeom>
          <a:ln>
            <a:noFill/>
          </a:ln>
          <a:effectLst>
            <a:softEdge rad="112500"/>
          </a:effectLst>
        </p:spPr>
      </p:pic>
    </p:spTree>
    <p:extLst>
      <p:ext uri="{BB962C8B-B14F-4D97-AF65-F5344CB8AC3E}">
        <p14:creationId xmlns:p14="http://schemas.microsoft.com/office/powerpoint/2010/main" val="3720151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37"/>
          <p:cNvSpPr txBox="1">
            <a:spLocks noGrp="1"/>
          </p:cNvSpPr>
          <p:nvPr>
            <p:ph type="title"/>
          </p:nvPr>
        </p:nvSpPr>
        <p:spPr>
          <a:xfrm>
            <a:off x="713225" y="419625"/>
            <a:ext cx="7717500" cy="577500"/>
          </a:xfrm>
          <a:prstGeom prst="rect">
            <a:avLst/>
          </a:prstGeom>
        </p:spPr>
        <p:txBody>
          <a:bodyPr spcFirstLastPara="1" wrap="square" lIns="91425" tIns="91425" rIns="91425" bIns="91425" anchor="t" anchorCtr="0">
            <a:noAutofit/>
          </a:bodyPr>
          <a:lstStyle/>
          <a:p>
            <a:pPr algn="r" rtl="1"/>
            <a:r>
              <a:rPr lang="fa-IR" b="1" dirty="0">
                <a:cs typeface="B Titr" panose="00000700000000000000" pitchFamily="2" charset="-78"/>
              </a:rPr>
              <a:t>ویژگی‌های صنایع هایتک </a:t>
            </a:r>
            <a:r>
              <a:rPr lang="en-US" b="1" dirty="0">
                <a:solidFill>
                  <a:srgbClr val="5571FB"/>
                </a:solidFill>
                <a:cs typeface="B Titr" panose="00000700000000000000" pitchFamily="2" charset="-78"/>
              </a:rPr>
              <a:t>High-tech</a:t>
            </a:r>
            <a:r>
              <a:rPr lang="en-US" b="1" dirty="0">
                <a:cs typeface="B Titr" panose="00000700000000000000" pitchFamily="2" charset="-78"/>
              </a:rPr>
              <a:t/>
            </a:r>
            <a:br>
              <a:rPr lang="en-US" b="1" dirty="0">
                <a:cs typeface="B Titr" panose="00000700000000000000" pitchFamily="2" charset="-78"/>
              </a:rPr>
            </a:br>
            <a:r>
              <a:rPr lang="en-US" dirty="0">
                <a:cs typeface="B Titr" panose="00000700000000000000" pitchFamily="2" charset="-78"/>
              </a:rPr>
              <a:t/>
            </a:r>
            <a:br>
              <a:rPr lang="en-US" dirty="0">
                <a:cs typeface="B Titr" panose="00000700000000000000" pitchFamily="2" charset="-78"/>
              </a:rPr>
            </a:br>
            <a:endParaRPr b="1" dirty="0">
              <a:cs typeface="B Titr" panose="00000700000000000000" pitchFamily="2" charset="-78"/>
            </a:endParaRPr>
          </a:p>
        </p:txBody>
      </p:sp>
      <p:sp>
        <p:nvSpPr>
          <p:cNvPr id="840" name="Google Shape;840;p37"/>
          <p:cNvSpPr txBox="1">
            <a:spLocks noGrp="1"/>
          </p:cNvSpPr>
          <p:nvPr>
            <p:ph type="subTitle" idx="1"/>
          </p:nvPr>
        </p:nvSpPr>
        <p:spPr>
          <a:xfrm>
            <a:off x="1603040" y="1667350"/>
            <a:ext cx="1700254" cy="442500"/>
          </a:xfrm>
          <a:prstGeom prst="rect">
            <a:avLst/>
          </a:prstGeom>
        </p:spPr>
        <p:txBody>
          <a:bodyPr spcFirstLastPara="1" wrap="square" lIns="91425" tIns="91425" rIns="91425" bIns="0" anchor="b" anchorCtr="0">
            <a:noAutofit/>
          </a:bodyPr>
          <a:lstStyle/>
          <a:p>
            <a:r>
              <a:rPr lang="fa-IR" sz="1800" b="1" dirty="0">
                <a:cs typeface="B Nazanin" panose="00000400000000000000" pitchFamily="2" charset="-78"/>
              </a:rPr>
              <a:t>بکارگیری فناوری پیشرفته</a:t>
            </a:r>
          </a:p>
        </p:txBody>
      </p:sp>
      <p:sp>
        <p:nvSpPr>
          <p:cNvPr id="852" name="Google Shape;852;p37"/>
          <p:cNvSpPr/>
          <p:nvPr/>
        </p:nvSpPr>
        <p:spPr>
          <a:xfrm>
            <a:off x="0" y="0"/>
            <a:ext cx="9144284" cy="341412"/>
          </a:xfrm>
          <a:custGeom>
            <a:avLst/>
            <a:gdLst/>
            <a:ahLst/>
            <a:cxnLst/>
            <a:rect l="l" t="t" r="r" b="b"/>
            <a:pathLst>
              <a:path w="283346" h="11992" extrusionOk="0">
                <a:moveTo>
                  <a:pt x="1" y="0"/>
                </a:moveTo>
                <a:lnTo>
                  <a:pt x="1" y="11992"/>
                </a:lnTo>
                <a:lnTo>
                  <a:pt x="265060" y="11992"/>
                </a:lnTo>
                <a:lnTo>
                  <a:pt x="265060" y="11980"/>
                </a:lnTo>
                <a:cubicBezTo>
                  <a:pt x="273047" y="11700"/>
                  <a:pt x="279924" y="6913"/>
                  <a:pt x="283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3" name="Google Shape;853;p37"/>
          <p:cNvGrpSpPr/>
          <p:nvPr/>
        </p:nvGrpSpPr>
        <p:grpSpPr>
          <a:xfrm>
            <a:off x="3666914" y="3128730"/>
            <a:ext cx="343990" cy="348731"/>
            <a:chOff x="1221250" y="238125"/>
            <a:chExt cx="5157275" cy="5228350"/>
          </a:xfrm>
        </p:grpSpPr>
        <p:sp>
          <p:nvSpPr>
            <p:cNvPr id="854" name="Google Shape;854;p37"/>
            <p:cNvSpPr/>
            <p:nvPr/>
          </p:nvSpPr>
          <p:spPr>
            <a:xfrm>
              <a:off x="1392200" y="820200"/>
              <a:ext cx="1362100" cy="1362100"/>
            </a:xfrm>
            <a:custGeom>
              <a:avLst/>
              <a:gdLst/>
              <a:ahLst/>
              <a:cxnLst/>
              <a:rect l="l" t="t" r="r" b="b"/>
              <a:pathLst>
                <a:path w="54484" h="54484" extrusionOk="0">
                  <a:moveTo>
                    <a:pt x="27254" y="0"/>
                  </a:moveTo>
                  <a:cubicBezTo>
                    <a:pt x="12230" y="0"/>
                    <a:pt x="0" y="12230"/>
                    <a:pt x="0" y="27254"/>
                  </a:cubicBezTo>
                  <a:cubicBezTo>
                    <a:pt x="0" y="42278"/>
                    <a:pt x="12230" y="54483"/>
                    <a:pt x="27254" y="54483"/>
                  </a:cubicBezTo>
                  <a:cubicBezTo>
                    <a:pt x="42278" y="54483"/>
                    <a:pt x="54483" y="42278"/>
                    <a:pt x="54483" y="27254"/>
                  </a:cubicBezTo>
                  <a:cubicBezTo>
                    <a:pt x="54483" y="12230"/>
                    <a:pt x="42278" y="0"/>
                    <a:pt x="27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3477900" y="238125"/>
              <a:ext cx="2900625" cy="5228350"/>
            </a:xfrm>
            <a:custGeom>
              <a:avLst/>
              <a:gdLst/>
              <a:ahLst/>
              <a:cxnLst/>
              <a:rect l="l" t="t" r="r" b="b"/>
              <a:pathLst>
                <a:path w="116025" h="209134" extrusionOk="0">
                  <a:moveTo>
                    <a:pt x="6127" y="0"/>
                  </a:moveTo>
                  <a:cubicBezTo>
                    <a:pt x="2745" y="0"/>
                    <a:pt x="0" y="2745"/>
                    <a:pt x="0" y="6127"/>
                  </a:cubicBezTo>
                  <a:lnTo>
                    <a:pt x="0" y="203006"/>
                  </a:lnTo>
                  <a:cubicBezTo>
                    <a:pt x="0" y="206388"/>
                    <a:pt x="2745" y="209133"/>
                    <a:pt x="6127" y="209133"/>
                  </a:cubicBezTo>
                  <a:cubicBezTo>
                    <a:pt x="9510" y="209133"/>
                    <a:pt x="12255" y="206388"/>
                    <a:pt x="12255" y="203006"/>
                  </a:cubicBezTo>
                  <a:lnTo>
                    <a:pt x="12255" y="87325"/>
                  </a:lnTo>
                  <a:cubicBezTo>
                    <a:pt x="18388" y="90038"/>
                    <a:pt x="24544" y="91267"/>
                    <a:pt x="30740" y="91267"/>
                  </a:cubicBezTo>
                  <a:cubicBezTo>
                    <a:pt x="31203" y="91267"/>
                    <a:pt x="31667" y="91260"/>
                    <a:pt x="32131" y="91246"/>
                  </a:cubicBezTo>
                  <a:cubicBezTo>
                    <a:pt x="41837" y="90928"/>
                    <a:pt x="51395" y="87619"/>
                    <a:pt x="61027" y="82178"/>
                  </a:cubicBezTo>
                  <a:cubicBezTo>
                    <a:pt x="68331" y="78036"/>
                    <a:pt x="75757" y="76100"/>
                    <a:pt x="83208" y="76100"/>
                  </a:cubicBezTo>
                  <a:cubicBezTo>
                    <a:pt x="91001" y="76100"/>
                    <a:pt x="98893" y="78207"/>
                    <a:pt x="106760" y="82129"/>
                  </a:cubicBezTo>
                  <a:cubicBezTo>
                    <a:pt x="107667" y="82668"/>
                    <a:pt x="108746" y="82987"/>
                    <a:pt x="109898" y="82987"/>
                  </a:cubicBezTo>
                  <a:cubicBezTo>
                    <a:pt x="113280" y="82987"/>
                    <a:pt x="116025" y="80242"/>
                    <a:pt x="116025" y="76860"/>
                  </a:cubicBezTo>
                  <a:lnTo>
                    <a:pt x="116025" y="16764"/>
                  </a:lnTo>
                  <a:lnTo>
                    <a:pt x="116000" y="16764"/>
                  </a:lnTo>
                  <a:cubicBezTo>
                    <a:pt x="116000" y="14828"/>
                    <a:pt x="115093" y="12941"/>
                    <a:pt x="113378" y="11764"/>
                  </a:cubicBezTo>
                  <a:cubicBezTo>
                    <a:pt x="104034" y="5224"/>
                    <a:pt x="94713" y="2357"/>
                    <a:pt x="85287" y="2357"/>
                  </a:cubicBezTo>
                  <a:cubicBezTo>
                    <a:pt x="84823" y="2357"/>
                    <a:pt x="84358" y="2364"/>
                    <a:pt x="83894" y="2377"/>
                  </a:cubicBezTo>
                  <a:cubicBezTo>
                    <a:pt x="74188" y="2671"/>
                    <a:pt x="64630" y="6005"/>
                    <a:pt x="54998" y="11446"/>
                  </a:cubicBezTo>
                  <a:cubicBezTo>
                    <a:pt x="47694" y="15588"/>
                    <a:pt x="40268" y="17524"/>
                    <a:pt x="32817" y="17524"/>
                  </a:cubicBezTo>
                  <a:cubicBezTo>
                    <a:pt x="26004" y="17524"/>
                    <a:pt x="19142" y="15906"/>
                    <a:pt x="12255" y="12892"/>
                  </a:cubicBezTo>
                  <a:lnTo>
                    <a:pt x="12255" y="6127"/>
                  </a:lnTo>
                  <a:cubicBezTo>
                    <a:pt x="12255" y="2745"/>
                    <a:pt x="9510" y="0"/>
                    <a:pt x="61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1221250" y="2464125"/>
              <a:ext cx="1950300" cy="3002350"/>
            </a:xfrm>
            <a:custGeom>
              <a:avLst/>
              <a:gdLst/>
              <a:ahLst/>
              <a:cxnLst/>
              <a:rect l="l" t="t" r="r" b="b"/>
              <a:pathLst>
                <a:path w="78012" h="120094" extrusionOk="0">
                  <a:moveTo>
                    <a:pt x="17671" y="0"/>
                  </a:moveTo>
                  <a:cubicBezTo>
                    <a:pt x="8113" y="0"/>
                    <a:pt x="0" y="7990"/>
                    <a:pt x="0" y="17573"/>
                  </a:cubicBezTo>
                  <a:lnTo>
                    <a:pt x="0" y="54532"/>
                  </a:lnTo>
                  <a:cubicBezTo>
                    <a:pt x="0" y="61297"/>
                    <a:pt x="3848" y="67228"/>
                    <a:pt x="9608" y="70169"/>
                  </a:cubicBezTo>
                  <a:lnTo>
                    <a:pt x="9632" y="113966"/>
                  </a:lnTo>
                  <a:cubicBezTo>
                    <a:pt x="9632" y="117348"/>
                    <a:pt x="12377" y="120093"/>
                    <a:pt x="15760" y="120093"/>
                  </a:cubicBezTo>
                  <a:lnTo>
                    <a:pt x="52278" y="120093"/>
                  </a:lnTo>
                  <a:cubicBezTo>
                    <a:pt x="55660" y="120093"/>
                    <a:pt x="58405" y="117348"/>
                    <a:pt x="58405" y="113966"/>
                  </a:cubicBezTo>
                  <a:lnTo>
                    <a:pt x="58405" y="36764"/>
                  </a:lnTo>
                  <a:lnTo>
                    <a:pt x="78012" y="36764"/>
                  </a:lnTo>
                  <a:lnTo>
                    <a:pt x="78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37"/>
          <p:cNvGrpSpPr/>
          <p:nvPr/>
        </p:nvGrpSpPr>
        <p:grpSpPr>
          <a:xfrm>
            <a:off x="7913981" y="3030699"/>
            <a:ext cx="360534" cy="334666"/>
            <a:chOff x="-3808700" y="3628950"/>
            <a:chExt cx="296175" cy="274925"/>
          </a:xfrm>
        </p:grpSpPr>
        <p:sp>
          <p:nvSpPr>
            <p:cNvPr id="874" name="Google Shape;874;p37"/>
            <p:cNvSpPr/>
            <p:nvPr/>
          </p:nvSpPr>
          <p:spPr>
            <a:xfrm>
              <a:off x="-3665972" y="3680950"/>
              <a:ext cx="51200" cy="51225"/>
            </a:xfrm>
            <a:custGeom>
              <a:avLst/>
              <a:gdLst/>
              <a:ahLst/>
              <a:cxnLst/>
              <a:rect l="l" t="t" r="r" b="b"/>
              <a:pathLst>
                <a:path w="2048" h="2049" extrusionOk="0">
                  <a:moveTo>
                    <a:pt x="1008" y="0"/>
                  </a:moveTo>
                  <a:cubicBezTo>
                    <a:pt x="441" y="0"/>
                    <a:pt x="0" y="473"/>
                    <a:pt x="0" y="1040"/>
                  </a:cubicBezTo>
                  <a:cubicBezTo>
                    <a:pt x="0" y="1607"/>
                    <a:pt x="441" y="2048"/>
                    <a:pt x="1008" y="2048"/>
                  </a:cubicBezTo>
                  <a:cubicBezTo>
                    <a:pt x="1575" y="2048"/>
                    <a:pt x="2048" y="1607"/>
                    <a:pt x="2048" y="1040"/>
                  </a:cubicBezTo>
                  <a:cubicBezTo>
                    <a:pt x="2048" y="473"/>
                    <a:pt x="1575" y="0"/>
                    <a:pt x="1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3808700" y="3664400"/>
              <a:ext cx="296175" cy="239475"/>
            </a:xfrm>
            <a:custGeom>
              <a:avLst/>
              <a:gdLst/>
              <a:ahLst/>
              <a:cxnLst/>
              <a:rect l="l" t="t" r="r" b="b"/>
              <a:pathLst>
                <a:path w="11847" h="9579" extrusionOk="0">
                  <a:moveTo>
                    <a:pt x="3970" y="8223"/>
                  </a:moveTo>
                  <a:cubicBezTo>
                    <a:pt x="4159" y="8223"/>
                    <a:pt x="4316" y="8381"/>
                    <a:pt x="4316" y="8570"/>
                  </a:cubicBezTo>
                  <a:cubicBezTo>
                    <a:pt x="4316" y="8791"/>
                    <a:pt x="4159" y="8948"/>
                    <a:pt x="3970" y="8948"/>
                  </a:cubicBezTo>
                  <a:cubicBezTo>
                    <a:pt x="3781" y="8948"/>
                    <a:pt x="3623" y="8791"/>
                    <a:pt x="3623" y="8570"/>
                  </a:cubicBezTo>
                  <a:cubicBezTo>
                    <a:pt x="3623" y="8349"/>
                    <a:pt x="3781" y="8223"/>
                    <a:pt x="3970" y="8223"/>
                  </a:cubicBezTo>
                  <a:close/>
                  <a:moveTo>
                    <a:pt x="8727" y="8223"/>
                  </a:moveTo>
                  <a:cubicBezTo>
                    <a:pt x="8916" y="8223"/>
                    <a:pt x="9074" y="8381"/>
                    <a:pt x="9074" y="8570"/>
                  </a:cubicBezTo>
                  <a:cubicBezTo>
                    <a:pt x="9074" y="8791"/>
                    <a:pt x="8916" y="8948"/>
                    <a:pt x="8727" y="8948"/>
                  </a:cubicBezTo>
                  <a:cubicBezTo>
                    <a:pt x="8538" y="8948"/>
                    <a:pt x="8381" y="8791"/>
                    <a:pt x="8381" y="8570"/>
                  </a:cubicBezTo>
                  <a:cubicBezTo>
                    <a:pt x="8412" y="8349"/>
                    <a:pt x="8538" y="8223"/>
                    <a:pt x="8727" y="8223"/>
                  </a:cubicBezTo>
                  <a:close/>
                  <a:moveTo>
                    <a:pt x="473" y="1"/>
                  </a:moveTo>
                  <a:cubicBezTo>
                    <a:pt x="32" y="1"/>
                    <a:pt x="0" y="662"/>
                    <a:pt x="473" y="662"/>
                  </a:cubicBezTo>
                  <a:lnTo>
                    <a:pt x="819" y="662"/>
                  </a:lnTo>
                  <a:cubicBezTo>
                    <a:pt x="977" y="662"/>
                    <a:pt x="1134" y="788"/>
                    <a:pt x="1166" y="946"/>
                  </a:cubicBezTo>
                  <a:lnTo>
                    <a:pt x="2143" y="6428"/>
                  </a:lnTo>
                  <a:cubicBezTo>
                    <a:pt x="1481" y="7058"/>
                    <a:pt x="1922" y="8192"/>
                    <a:pt x="2867" y="8192"/>
                  </a:cubicBezTo>
                  <a:lnTo>
                    <a:pt x="2930" y="8192"/>
                  </a:lnTo>
                  <a:cubicBezTo>
                    <a:pt x="2899" y="8318"/>
                    <a:pt x="2867" y="8412"/>
                    <a:pt x="2867" y="8538"/>
                  </a:cubicBezTo>
                  <a:cubicBezTo>
                    <a:pt x="2867" y="9106"/>
                    <a:pt x="3340" y="9578"/>
                    <a:pt x="3875" y="9578"/>
                  </a:cubicBezTo>
                  <a:cubicBezTo>
                    <a:pt x="4442" y="9578"/>
                    <a:pt x="4915" y="9106"/>
                    <a:pt x="4915" y="8538"/>
                  </a:cubicBezTo>
                  <a:cubicBezTo>
                    <a:pt x="4915" y="8412"/>
                    <a:pt x="4884" y="8318"/>
                    <a:pt x="4821" y="8192"/>
                  </a:cubicBezTo>
                  <a:lnTo>
                    <a:pt x="7719" y="8192"/>
                  </a:lnTo>
                  <a:cubicBezTo>
                    <a:pt x="7656" y="8318"/>
                    <a:pt x="7624" y="8412"/>
                    <a:pt x="7624" y="8538"/>
                  </a:cubicBezTo>
                  <a:cubicBezTo>
                    <a:pt x="7624" y="9106"/>
                    <a:pt x="8097" y="9578"/>
                    <a:pt x="8664" y="9578"/>
                  </a:cubicBezTo>
                  <a:cubicBezTo>
                    <a:pt x="9200" y="9578"/>
                    <a:pt x="9672" y="9106"/>
                    <a:pt x="9672" y="8538"/>
                  </a:cubicBezTo>
                  <a:cubicBezTo>
                    <a:pt x="9672" y="8412"/>
                    <a:pt x="9641" y="8318"/>
                    <a:pt x="9609" y="8192"/>
                  </a:cubicBezTo>
                  <a:lnTo>
                    <a:pt x="9987" y="8192"/>
                  </a:lnTo>
                  <a:cubicBezTo>
                    <a:pt x="10176" y="8192"/>
                    <a:pt x="10334" y="8034"/>
                    <a:pt x="10334" y="7845"/>
                  </a:cubicBezTo>
                  <a:cubicBezTo>
                    <a:pt x="10334" y="7625"/>
                    <a:pt x="10176" y="7467"/>
                    <a:pt x="9987" y="7467"/>
                  </a:cubicBezTo>
                  <a:lnTo>
                    <a:pt x="2773" y="7467"/>
                  </a:lnTo>
                  <a:cubicBezTo>
                    <a:pt x="2759" y="7470"/>
                    <a:pt x="2746" y="7471"/>
                    <a:pt x="2733" y="7471"/>
                  </a:cubicBezTo>
                  <a:cubicBezTo>
                    <a:pt x="2459" y="7471"/>
                    <a:pt x="2477" y="6837"/>
                    <a:pt x="2899" y="6837"/>
                  </a:cubicBezTo>
                  <a:lnTo>
                    <a:pt x="10145" y="6837"/>
                  </a:lnTo>
                  <a:cubicBezTo>
                    <a:pt x="10302" y="6837"/>
                    <a:pt x="10428" y="6774"/>
                    <a:pt x="10460" y="6617"/>
                  </a:cubicBezTo>
                  <a:lnTo>
                    <a:pt x="11815" y="2553"/>
                  </a:lnTo>
                  <a:cubicBezTo>
                    <a:pt x="11846" y="2427"/>
                    <a:pt x="11815" y="2332"/>
                    <a:pt x="11752" y="2238"/>
                  </a:cubicBezTo>
                  <a:cubicBezTo>
                    <a:pt x="11657" y="2080"/>
                    <a:pt x="11500" y="2048"/>
                    <a:pt x="10775" y="2048"/>
                  </a:cubicBezTo>
                  <a:lnTo>
                    <a:pt x="10491" y="2048"/>
                  </a:lnTo>
                  <a:lnTo>
                    <a:pt x="10491" y="2395"/>
                  </a:lnTo>
                  <a:cubicBezTo>
                    <a:pt x="10491" y="2584"/>
                    <a:pt x="10334" y="2742"/>
                    <a:pt x="10145" y="2742"/>
                  </a:cubicBezTo>
                  <a:lnTo>
                    <a:pt x="9641" y="2742"/>
                  </a:lnTo>
                  <a:cubicBezTo>
                    <a:pt x="9609" y="2868"/>
                    <a:pt x="9546" y="2962"/>
                    <a:pt x="9515" y="3057"/>
                  </a:cubicBezTo>
                  <a:lnTo>
                    <a:pt x="9861" y="3435"/>
                  </a:lnTo>
                  <a:cubicBezTo>
                    <a:pt x="9987" y="3529"/>
                    <a:pt x="9987" y="3781"/>
                    <a:pt x="9861" y="3907"/>
                  </a:cubicBezTo>
                  <a:lnTo>
                    <a:pt x="8885" y="4884"/>
                  </a:lnTo>
                  <a:cubicBezTo>
                    <a:pt x="8822" y="4947"/>
                    <a:pt x="8735" y="4978"/>
                    <a:pt x="8648" y="4978"/>
                  </a:cubicBezTo>
                  <a:cubicBezTo>
                    <a:pt x="8562" y="4978"/>
                    <a:pt x="8475" y="4947"/>
                    <a:pt x="8412" y="4884"/>
                  </a:cubicBezTo>
                  <a:lnTo>
                    <a:pt x="8066" y="4537"/>
                  </a:lnTo>
                  <a:cubicBezTo>
                    <a:pt x="7971" y="4569"/>
                    <a:pt x="7877" y="4600"/>
                    <a:pt x="7751" y="4632"/>
                  </a:cubicBezTo>
                  <a:lnTo>
                    <a:pt x="7751" y="5167"/>
                  </a:lnTo>
                  <a:cubicBezTo>
                    <a:pt x="7751" y="5356"/>
                    <a:pt x="7593" y="5514"/>
                    <a:pt x="7404" y="5514"/>
                  </a:cubicBezTo>
                  <a:lnTo>
                    <a:pt x="5986" y="5514"/>
                  </a:lnTo>
                  <a:cubicBezTo>
                    <a:pt x="5766" y="5514"/>
                    <a:pt x="5608" y="5356"/>
                    <a:pt x="5608" y="5167"/>
                  </a:cubicBezTo>
                  <a:lnTo>
                    <a:pt x="5608" y="4632"/>
                  </a:lnTo>
                  <a:cubicBezTo>
                    <a:pt x="5514" y="4600"/>
                    <a:pt x="5419" y="4569"/>
                    <a:pt x="5293" y="4537"/>
                  </a:cubicBezTo>
                  <a:lnTo>
                    <a:pt x="4947" y="4884"/>
                  </a:lnTo>
                  <a:cubicBezTo>
                    <a:pt x="4884" y="4947"/>
                    <a:pt x="4797" y="4978"/>
                    <a:pt x="4710" y="4978"/>
                  </a:cubicBezTo>
                  <a:cubicBezTo>
                    <a:pt x="4624" y="4978"/>
                    <a:pt x="4537" y="4947"/>
                    <a:pt x="4474" y="4884"/>
                  </a:cubicBezTo>
                  <a:lnTo>
                    <a:pt x="3497" y="3907"/>
                  </a:lnTo>
                  <a:cubicBezTo>
                    <a:pt x="3371" y="3781"/>
                    <a:pt x="3371" y="3529"/>
                    <a:pt x="3497" y="3435"/>
                  </a:cubicBezTo>
                  <a:lnTo>
                    <a:pt x="3844" y="3057"/>
                  </a:lnTo>
                  <a:cubicBezTo>
                    <a:pt x="3812" y="2994"/>
                    <a:pt x="3781" y="2868"/>
                    <a:pt x="3718" y="2742"/>
                  </a:cubicBezTo>
                  <a:lnTo>
                    <a:pt x="3214" y="2742"/>
                  </a:lnTo>
                  <a:cubicBezTo>
                    <a:pt x="3025" y="2742"/>
                    <a:pt x="2867" y="2584"/>
                    <a:pt x="2867" y="2395"/>
                  </a:cubicBezTo>
                  <a:lnTo>
                    <a:pt x="2867" y="2048"/>
                  </a:lnTo>
                  <a:lnTo>
                    <a:pt x="2080" y="2048"/>
                  </a:lnTo>
                  <a:lnTo>
                    <a:pt x="1828" y="820"/>
                  </a:lnTo>
                  <a:cubicBezTo>
                    <a:pt x="1765" y="347"/>
                    <a:pt x="1324" y="1"/>
                    <a:pt x="8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3718359" y="3628950"/>
              <a:ext cx="155975" cy="156775"/>
            </a:xfrm>
            <a:custGeom>
              <a:avLst/>
              <a:gdLst/>
              <a:ahLst/>
              <a:cxnLst/>
              <a:rect l="l" t="t" r="r" b="b"/>
              <a:pathLst>
                <a:path w="6239" h="6271" extrusionOk="0">
                  <a:moveTo>
                    <a:pt x="3056" y="1419"/>
                  </a:moveTo>
                  <a:cubicBezTo>
                    <a:pt x="4001" y="1419"/>
                    <a:pt x="4758" y="2175"/>
                    <a:pt x="4758" y="3120"/>
                  </a:cubicBezTo>
                  <a:cubicBezTo>
                    <a:pt x="4758" y="4065"/>
                    <a:pt x="4001" y="4821"/>
                    <a:pt x="3056" y="4821"/>
                  </a:cubicBezTo>
                  <a:cubicBezTo>
                    <a:pt x="2111" y="4821"/>
                    <a:pt x="1355" y="4065"/>
                    <a:pt x="1355" y="3120"/>
                  </a:cubicBezTo>
                  <a:cubicBezTo>
                    <a:pt x="1355" y="2175"/>
                    <a:pt x="2111" y="1419"/>
                    <a:pt x="3056" y="1419"/>
                  </a:cubicBezTo>
                  <a:close/>
                  <a:moveTo>
                    <a:pt x="2773" y="1"/>
                  </a:moveTo>
                  <a:lnTo>
                    <a:pt x="2773" y="442"/>
                  </a:lnTo>
                  <a:cubicBezTo>
                    <a:pt x="2773" y="600"/>
                    <a:pt x="2678" y="726"/>
                    <a:pt x="2521" y="757"/>
                  </a:cubicBezTo>
                  <a:cubicBezTo>
                    <a:pt x="2300" y="789"/>
                    <a:pt x="2080" y="915"/>
                    <a:pt x="1891" y="1041"/>
                  </a:cubicBezTo>
                  <a:cubicBezTo>
                    <a:pt x="1846" y="1063"/>
                    <a:pt x="1793" y="1073"/>
                    <a:pt x="1739" y="1073"/>
                  </a:cubicBezTo>
                  <a:cubicBezTo>
                    <a:pt x="1639" y="1073"/>
                    <a:pt x="1531" y="1039"/>
                    <a:pt x="1450" y="978"/>
                  </a:cubicBezTo>
                  <a:lnTo>
                    <a:pt x="1135" y="663"/>
                  </a:lnTo>
                  <a:lnTo>
                    <a:pt x="662" y="1135"/>
                  </a:lnTo>
                  <a:lnTo>
                    <a:pt x="977" y="1450"/>
                  </a:lnTo>
                  <a:cubicBezTo>
                    <a:pt x="1103" y="1576"/>
                    <a:pt x="1103" y="1734"/>
                    <a:pt x="1009" y="1891"/>
                  </a:cubicBezTo>
                  <a:cubicBezTo>
                    <a:pt x="883" y="2080"/>
                    <a:pt x="819" y="2301"/>
                    <a:pt x="725" y="2521"/>
                  </a:cubicBezTo>
                  <a:cubicBezTo>
                    <a:pt x="693" y="2679"/>
                    <a:pt x="599" y="2805"/>
                    <a:pt x="410" y="2805"/>
                  </a:cubicBezTo>
                  <a:lnTo>
                    <a:pt x="0" y="2805"/>
                  </a:lnTo>
                  <a:lnTo>
                    <a:pt x="0" y="3466"/>
                  </a:lnTo>
                  <a:lnTo>
                    <a:pt x="410" y="3466"/>
                  </a:lnTo>
                  <a:cubicBezTo>
                    <a:pt x="567" y="3466"/>
                    <a:pt x="693" y="3593"/>
                    <a:pt x="725" y="3750"/>
                  </a:cubicBezTo>
                  <a:cubicBezTo>
                    <a:pt x="788" y="3939"/>
                    <a:pt x="883" y="4191"/>
                    <a:pt x="1009" y="4380"/>
                  </a:cubicBezTo>
                  <a:cubicBezTo>
                    <a:pt x="1103" y="4506"/>
                    <a:pt x="1040" y="4695"/>
                    <a:pt x="977" y="4821"/>
                  </a:cubicBezTo>
                  <a:lnTo>
                    <a:pt x="662" y="5136"/>
                  </a:lnTo>
                  <a:lnTo>
                    <a:pt x="1135" y="5609"/>
                  </a:lnTo>
                  <a:lnTo>
                    <a:pt x="1450" y="5294"/>
                  </a:lnTo>
                  <a:cubicBezTo>
                    <a:pt x="1523" y="5220"/>
                    <a:pt x="1608" y="5189"/>
                    <a:pt x="1697" y="5189"/>
                  </a:cubicBezTo>
                  <a:cubicBezTo>
                    <a:pt x="1760" y="5189"/>
                    <a:pt x="1825" y="5205"/>
                    <a:pt x="1891" y="5231"/>
                  </a:cubicBezTo>
                  <a:cubicBezTo>
                    <a:pt x="2080" y="5357"/>
                    <a:pt x="2269" y="5451"/>
                    <a:pt x="2521" y="5514"/>
                  </a:cubicBezTo>
                  <a:cubicBezTo>
                    <a:pt x="2678" y="5546"/>
                    <a:pt x="2773" y="5672"/>
                    <a:pt x="2773" y="5829"/>
                  </a:cubicBezTo>
                  <a:lnTo>
                    <a:pt x="2773" y="6270"/>
                  </a:lnTo>
                  <a:lnTo>
                    <a:pt x="3466" y="6270"/>
                  </a:lnTo>
                  <a:lnTo>
                    <a:pt x="3466" y="5829"/>
                  </a:lnTo>
                  <a:cubicBezTo>
                    <a:pt x="3466" y="5672"/>
                    <a:pt x="3560" y="5546"/>
                    <a:pt x="3718" y="5514"/>
                  </a:cubicBezTo>
                  <a:cubicBezTo>
                    <a:pt x="3938" y="5483"/>
                    <a:pt x="4159" y="5357"/>
                    <a:pt x="4348" y="5231"/>
                  </a:cubicBezTo>
                  <a:cubicBezTo>
                    <a:pt x="4393" y="5208"/>
                    <a:pt x="4445" y="5198"/>
                    <a:pt x="4500" y="5198"/>
                  </a:cubicBezTo>
                  <a:cubicBezTo>
                    <a:pt x="4600" y="5198"/>
                    <a:pt x="4708" y="5233"/>
                    <a:pt x="4789" y="5294"/>
                  </a:cubicBezTo>
                  <a:lnTo>
                    <a:pt x="5104" y="5609"/>
                  </a:lnTo>
                  <a:lnTo>
                    <a:pt x="5577" y="5136"/>
                  </a:lnTo>
                  <a:lnTo>
                    <a:pt x="5262" y="4821"/>
                  </a:lnTo>
                  <a:cubicBezTo>
                    <a:pt x="5136" y="4695"/>
                    <a:pt x="5136" y="4538"/>
                    <a:pt x="5230" y="4380"/>
                  </a:cubicBezTo>
                  <a:cubicBezTo>
                    <a:pt x="5356" y="4191"/>
                    <a:pt x="5419" y="3971"/>
                    <a:pt x="5514" y="3750"/>
                  </a:cubicBezTo>
                  <a:cubicBezTo>
                    <a:pt x="5545" y="3593"/>
                    <a:pt x="5671" y="3466"/>
                    <a:pt x="5829" y="3466"/>
                  </a:cubicBezTo>
                  <a:lnTo>
                    <a:pt x="6238" y="3466"/>
                  </a:lnTo>
                  <a:lnTo>
                    <a:pt x="6238" y="2805"/>
                  </a:lnTo>
                  <a:lnTo>
                    <a:pt x="5829" y="2805"/>
                  </a:lnTo>
                  <a:cubicBezTo>
                    <a:pt x="5671" y="2805"/>
                    <a:pt x="5545" y="2679"/>
                    <a:pt x="5514" y="2521"/>
                  </a:cubicBezTo>
                  <a:cubicBezTo>
                    <a:pt x="5451" y="2332"/>
                    <a:pt x="5356" y="2080"/>
                    <a:pt x="5230" y="1891"/>
                  </a:cubicBezTo>
                  <a:cubicBezTo>
                    <a:pt x="5136" y="1765"/>
                    <a:pt x="5199" y="1576"/>
                    <a:pt x="5262" y="1450"/>
                  </a:cubicBezTo>
                  <a:lnTo>
                    <a:pt x="5577" y="1135"/>
                  </a:lnTo>
                  <a:lnTo>
                    <a:pt x="5104" y="663"/>
                  </a:lnTo>
                  <a:lnTo>
                    <a:pt x="4789" y="978"/>
                  </a:lnTo>
                  <a:cubicBezTo>
                    <a:pt x="4715" y="1051"/>
                    <a:pt x="4641" y="1082"/>
                    <a:pt x="4555" y="1082"/>
                  </a:cubicBezTo>
                  <a:cubicBezTo>
                    <a:pt x="4494" y="1082"/>
                    <a:pt x="4426" y="1067"/>
                    <a:pt x="4348" y="1041"/>
                  </a:cubicBezTo>
                  <a:cubicBezTo>
                    <a:pt x="4159" y="915"/>
                    <a:pt x="3970" y="820"/>
                    <a:pt x="3718" y="757"/>
                  </a:cubicBezTo>
                  <a:cubicBezTo>
                    <a:pt x="3560" y="726"/>
                    <a:pt x="3466" y="600"/>
                    <a:pt x="3466" y="442"/>
                  </a:cubicBezTo>
                  <a:lnTo>
                    <a:pt x="34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5" name="Google Shape;885;p37"/>
          <p:cNvSpPr/>
          <p:nvPr/>
        </p:nvSpPr>
        <p:spPr>
          <a:xfrm flipH="1">
            <a:off x="3309852" y="1598201"/>
            <a:ext cx="191828" cy="306740"/>
          </a:xfrm>
          <a:custGeom>
            <a:avLst/>
            <a:gdLst>
              <a:gd name="connsiteX0" fmla="*/ 0 w 12505"/>
              <a:gd name="connsiteY0" fmla="*/ 0 h 9998"/>
              <a:gd name="connsiteX1" fmla="*/ 12505 w 12505"/>
              <a:gd name="connsiteY1" fmla="*/ 5000 h 9998"/>
              <a:gd name="connsiteX2" fmla="*/ 0 w 12505"/>
              <a:gd name="connsiteY2" fmla="*/ 9998 h 9998"/>
              <a:gd name="connsiteX3" fmla="*/ 0 w 12505"/>
              <a:gd name="connsiteY3" fmla="*/ 0 h 9998"/>
            </a:gdLst>
            <a:ahLst/>
            <a:cxnLst>
              <a:cxn ang="0">
                <a:pos x="connsiteX0" y="connsiteY0"/>
              </a:cxn>
              <a:cxn ang="0">
                <a:pos x="connsiteX1" y="connsiteY1"/>
              </a:cxn>
              <a:cxn ang="0">
                <a:pos x="connsiteX2" y="connsiteY2"/>
              </a:cxn>
              <a:cxn ang="0">
                <a:pos x="connsiteX3" y="connsiteY3"/>
              </a:cxn>
            </a:cxnLst>
            <a:rect l="l" t="t" r="r" b="b"/>
            <a:pathLst>
              <a:path w="12505" h="9998" extrusionOk="0">
                <a:moveTo>
                  <a:pt x="0" y="0"/>
                </a:moveTo>
                <a:lnTo>
                  <a:pt x="12505" y="5000"/>
                </a:lnTo>
                <a:lnTo>
                  <a:pt x="0" y="999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85;p37"/>
          <p:cNvSpPr/>
          <p:nvPr/>
        </p:nvSpPr>
        <p:spPr>
          <a:xfrm flipH="1">
            <a:off x="3301556" y="3170721"/>
            <a:ext cx="191828" cy="306740"/>
          </a:xfrm>
          <a:custGeom>
            <a:avLst/>
            <a:gdLst>
              <a:gd name="connsiteX0" fmla="*/ 0 w 12505"/>
              <a:gd name="connsiteY0" fmla="*/ 0 h 9998"/>
              <a:gd name="connsiteX1" fmla="*/ 12505 w 12505"/>
              <a:gd name="connsiteY1" fmla="*/ 5000 h 9998"/>
              <a:gd name="connsiteX2" fmla="*/ 0 w 12505"/>
              <a:gd name="connsiteY2" fmla="*/ 9998 h 9998"/>
              <a:gd name="connsiteX3" fmla="*/ 0 w 12505"/>
              <a:gd name="connsiteY3" fmla="*/ 0 h 9998"/>
            </a:gdLst>
            <a:ahLst/>
            <a:cxnLst>
              <a:cxn ang="0">
                <a:pos x="connsiteX0" y="connsiteY0"/>
              </a:cxn>
              <a:cxn ang="0">
                <a:pos x="connsiteX1" y="connsiteY1"/>
              </a:cxn>
              <a:cxn ang="0">
                <a:pos x="connsiteX2" y="connsiteY2"/>
              </a:cxn>
              <a:cxn ang="0">
                <a:pos x="connsiteX3" y="connsiteY3"/>
              </a:cxn>
            </a:cxnLst>
            <a:rect l="l" t="t" r="r" b="b"/>
            <a:pathLst>
              <a:path w="12505" h="9998" extrusionOk="0">
                <a:moveTo>
                  <a:pt x="0" y="0"/>
                </a:moveTo>
                <a:lnTo>
                  <a:pt x="12505" y="5000"/>
                </a:lnTo>
                <a:lnTo>
                  <a:pt x="0" y="999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85;p37"/>
          <p:cNvSpPr/>
          <p:nvPr/>
        </p:nvSpPr>
        <p:spPr>
          <a:xfrm flipH="1">
            <a:off x="7573261" y="1598201"/>
            <a:ext cx="191828" cy="306740"/>
          </a:xfrm>
          <a:custGeom>
            <a:avLst/>
            <a:gdLst>
              <a:gd name="connsiteX0" fmla="*/ 0 w 12505"/>
              <a:gd name="connsiteY0" fmla="*/ 0 h 9998"/>
              <a:gd name="connsiteX1" fmla="*/ 12505 w 12505"/>
              <a:gd name="connsiteY1" fmla="*/ 5000 h 9998"/>
              <a:gd name="connsiteX2" fmla="*/ 0 w 12505"/>
              <a:gd name="connsiteY2" fmla="*/ 9998 h 9998"/>
              <a:gd name="connsiteX3" fmla="*/ 0 w 12505"/>
              <a:gd name="connsiteY3" fmla="*/ 0 h 9998"/>
            </a:gdLst>
            <a:ahLst/>
            <a:cxnLst>
              <a:cxn ang="0">
                <a:pos x="connsiteX0" y="connsiteY0"/>
              </a:cxn>
              <a:cxn ang="0">
                <a:pos x="connsiteX1" y="connsiteY1"/>
              </a:cxn>
              <a:cxn ang="0">
                <a:pos x="connsiteX2" y="connsiteY2"/>
              </a:cxn>
              <a:cxn ang="0">
                <a:pos x="connsiteX3" y="connsiteY3"/>
              </a:cxn>
            </a:cxnLst>
            <a:rect l="l" t="t" r="r" b="b"/>
            <a:pathLst>
              <a:path w="12505" h="9998" extrusionOk="0">
                <a:moveTo>
                  <a:pt x="0" y="0"/>
                </a:moveTo>
                <a:lnTo>
                  <a:pt x="12505" y="5000"/>
                </a:lnTo>
                <a:lnTo>
                  <a:pt x="0" y="999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85;p37"/>
          <p:cNvSpPr/>
          <p:nvPr/>
        </p:nvSpPr>
        <p:spPr>
          <a:xfrm flipH="1">
            <a:off x="7573261" y="3030699"/>
            <a:ext cx="191828" cy="306740"/>
          </a:xfrm>
          <a:custGeom>
            <a:avLst/>
            <a:gdLst>
              <a:gd name="connsiteX0" fmla="*/ 0 w 12505"/>
              <a:gd name="connsiteY0" fmla="*/ 0 h 9998"/>
              <a:gd name="connsiteX1" fmla="*/ 12505 w 12505"/>
              <a:gd name="connsiteY1" fmla="*/ 5000 h 9998"/>
              <a:gd name="connsiteX2" fmla="*/ 0 w 12505"/>
              <a:gd name="connsiteY2" fmla="*/ 9998 h 9998"/>
              <a:gd name="connsiteX3" fmla="*/ 0 w 12505"/>
              <a:gd name="connsiteY3" fmla="*/ 0 h 9998"/>
            </a:gdLst>
            <a:ahLst/>
            <a:cxnLst>
              <a:cxn ang="0">
                <a:pos x="connsiteX0" y="connsiteY0"/>
              </a:cxn>
              <a:cxn ang="0">
                <a:pos x="connsiteX1" y="connsiteY1"/>
              </a:cxn>
              <a:cxn ang="0">
                <a:pos x="connsiteX2" y="connsiteY2"/>
              </a:cxn>
              <a:cxn ang="0">
                <a:pos x="connsiteX3" y="connsiteY3"/>
              </a:cxn>
            </a:cxnLst>
            <a:rect l="l" t="t" r="r" b="b"/>
            <a:pathLst>
              <a:path w="12505" h="9998" extrusionOk="0">
                <a:moveTo>
                  <a:pt x="0" y="0"/>
                </a:moveTo>
                <a:lnTo>
                  <a:pt x="12505" y="5000"/>
                </a:lnTo>
                <a:lnTo>
                  <a:pt x="0" y="9998"/>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40;p37"/>
          <p:cNvSpPr txBox="1">
            <a:spLocks noGrp="1"/>
          </p:cNvSpPr>
          <p:nvPr>
            <p:ph type="subTitle" idx="1"/>
          </p:nvPr>
        </p:nvSpPr>
        <p:spPr>
          <a:xfrm>
            <a:off x="5647890" y="1620676"/>
            <a:ext cx="1700254" cy="442500"/>
          </a:xfrm>
          <a:prstGeom prst="rect">
            <a:avLst/>
          </a:prstGeom>
        </p:spPr>
        <p:txBody>
          <a:bodyPr spcFirstLastPara="1" wrap="square" lIns="91425" tIns="91425" rIns="91425" bIns="0" anchor="b" anchorCtr="0">
            <a:noAutofit/>
          </a:bodyPr>
          <a:lstStyle/>
          <a:p>
            <a:r>
              <a:rPr lang="fa-IR" sz="1800" b="1" dirty="0">
                <a:cs typeface="B Nazanin" panose="00000400000000000000" pitchFamily="2" charset="-78"/>
              </a:rPr>
              <a:t>سرمایه انسانی دانشی</a:t>
            </a:r>
          </a:p>
        </p:txBody>
      </p:sp>
      <p:sp>
        <p:nvSpPr>
          <p:cNvPr id="67" name="Google Shape;840;p37"/>
          <p:cNvSpPr txBox="1">
            <a:spLocks noGrp="1"/>
          </p:cNvSpPr>
          <p:nvPr>
            <p:ph type="subTitle" idx="1"/>
          </p:nvPr>
        </p:nvSpPr>
        <p:spPr>
          <a:xfrm>
            <a:off x="1597304" y="3158646"/>
            <a:ext cx="1700254" cy="442500"/>
          </a:xfrm>
          <a:prstGeom prst="rect">
            <a:avLst/>
          </a:prstGeom>
        </p:spPr>
        <p:txBody>
          <a:bodyPr spcFirstLastPara="1" wrap="square" lIns="91425" tIns="91425" rIns="91425" bIns="0" anchor="b" anchorCtr="0">
            <a:noAutofit/>
          </a:bodyPr>
          <a:lstStyle/>
          <a:p>
            <a:r>
              <a:rPr lang="fa-IR" sz="1800" b="1" dirty="0">
                <a:cs typeface="B Nazanin" panose="00000400000000000000" pitchFamily="2" charset="-78"/>
              </a:rPr>
              <a:t>مدیریت و رهبری تحول‌گرا</a:t>
            </a:r>
          </a:p>
        </p:txBody>
      </p:sp>
      <p:sp>
        <p:nvSpPr>
          <p:cNvPr id="68" name="Google Shape;840;p37"/>
          <p:cNvSpPr txBox="1">
            <a:spLocks noGrp="1"/>
          </p:cNvSpPr>
          <p:nvPr>
            <p:ph type="subTitle" idx="1"/>
          </p:nvPr>
        </p:nvSpPr>
        <p:spPr>
          <a:xfrm>
            <a:off x="5778519" y="2991730"/>
            <a:ext cx="1700254" cy="442500"/>
          </a:xfrm>
          <a:prstGeom prst="rect">
            <a:avLst/>
          </a:prstGeom>
        </p:spPr>
        <p:txBody>
          <a:bodyPr spcFirstLastPara="1" wrap="square" lIns="91425" tIns="91425" rIns="91425" bIns="0" anchor="b" anchorCtr="0">
            <a:noAutofit/>
          </a:bodyPr>
          <a:lstStyle/>
          <a:p>
            <a:r>
              <a:rPr lang="fa-IR" sz="1800" b="1" dirty="0">
                <a:cs typeface="B Nazanin" panose="00000400000000000000" pitchFamily="2" charset="-78"/>
              </a:rPr>
              <a:t>نوآوری تولید</a:t>
            </a:r>
          </a:p>
        </p:txBody>
      </p:sp>
      <p:grpSp>
        <p:nvGrpSpPr>
          <p:cNvPr id="71" name="Google Shape;877;p37"/>
          <p:cNvGrpSpPr/>
          <p:nvPr/>
        </p:nvGrpSpPr>
        <p:grpSpPr>
          <a:xfrm>
            <a:off x="7913981" y="1561525"/>
            <a:ext cx="350144" cy="351014"/>
            <a:chOff x="-3771675" y="3971775"/>
            <a:chExt cx="291300" cy="292025"/>
          </a:xfrm>
        </p:grpSpPr>
        <p:sp>
          <p:nvSpPr>
            <p:cNvPr id="72" name="Google Shape;878;p37"/>
            <p:cNvSpPr/>
            <p:nvPr/>
          </p:nvSpPr>
          <p:spPr>
            <a:xfrm>
              <a:off x="-3770100" y="3971775"/>
              <a:ext cx="218975" cy="66775"/>
            </a:xfrm>
            <a:custGeom>
              <a:avLst/>
              <a:gdLst/>
              <a:ahLst/>
              <a:cxnLst/>
              <a:rect l="l" t="t" r="r" b="b"/>
              <a:pathLst>
                <a:path w="8759" h="2671" extrusionOk="0">
                  <a:moveTo>
                    <a:pt x="4391" y="0"/>
                  </a:moveTo>
                  <a:cubicBezTo>
                    <a:pt x="2410" y="0"/>
                    <a:pt x="426" y="449"/>
                    <a:pt x="0" y="1347"/>
                  </a:cubicBezTo>
                  <a:cubicBezTo>
                    <a:pt x="426" y="2229"/>
                    <a:pt x="2410" y="2670"/>
                    <a:pt x="4391" y="2670"/>
                  </a:cubicBezTo>
                  <a:cubicBezTo>
                    <a:pt x="6372" y="2670"/>
                    <a:pt x="8349" y="2229"/>
                    <a:pt x="8759" y="1347"/>
                  </a:cubicBezTo>
                  <a:cubicBezTo>
                    <a:pt x="8349" y="449"/>
                    <a:pt x="6372" y="0"/>
                    <a:pt x="4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9;p37"/>
            <p:cNvSpPr/>
            <p:nvPr/>
          </p:nvSpPr>
          <p:spPr>
            <a:xfrm>
              <a:off x="-3771675" y="4030650"/>
              <a:ext cx="222125" cy="78000"/>
            </a:xfrm>
            <a:custGeom>
              <a:avLst/>
              <a:gdLst/>
              <a:ahLst/>
              <a:cxnLst/>
              <a:rect l="l" t="t" r="r" b="b"/>
              <a:pathLst>
                <a:path w="8885" h="3120" extrusionOk="0">
                  <a:moveTo>
                    <a:pt x="0" y="0"/>
                  </a:moveTo>
                  <a:lnTo>
                    <a:pt x="0" y="1418"/>
                  </a:lnTo>
                  <a:cubicBezTo>
                    <a:pt x="0" y="2521"/>
                    <a:pt x="2048" y="3088"/>
                    <a:pt x="4127" y="3119"/>
                  </a:cubicBezTo>
                  <a:cubicBezTo>
                    <a:pt x="4915" y="1891"/>
                    <a:pt x="6301" y="1103"/>
                    <a:pt x="7877" y="1103"/>
                  </a:cubicBezTo>
                  <a:cubicBezTo>
                    <a:pt x="8223" y="1103"/>
                    <a:pt x="8570" y="1135"/>
                    <a:pt x="8885" y="1229"/>
                  </a:cubicBezTo>
                  <a:lnTo>
                    <a:pt x="8885" y="0"/>
                  </a:lnTo>
                  <a:cubicBezTo>
                    <a:pt x="7908" y="788"/>
                    <a:pt x="6112" y="1072"/>
                    <a:pt x="4443" y="1072"/>
                  </a:cubicBezTo>
                  <a:cubicBezTo>
                    <a:pt x="2804" y="1072"/>
                    <a:pt x="977" y="75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80;p37"/>
            <p:cNvSpPr/>
            <p:nvPr/>
          </p:nvSpPr>
          <p:spPr>
            <a:xfrm>
              <a:off x="-3669425" y="4074750"/>
              <a:ext cx="189050" cy="189050"/>
            </a:xfrm>
            <a:custGeom>
              <a:avLst/>
              <a:gdLst/>
              <a:ahLst/>
              <a:cxnLst/>
              <a:rect l="l" t="t" r="r" b="b"/>
              <a:pathLst>
                <a:path w="7562" h="7562" extrusionOk="0">
                  <a:moveTo>
                    <a:pt x="5501" y="2732"/>
                  </a:moveTo>
                  <a:cubicBezTo>
                    <a:pt x="5748" y="2732"/>
                    <a:pt x="6008" y="3067"/>
                    <a:pt x="5766" y="3309"/>
                  </a:cubicBezTo>
                  <a:lnTo>
                    <a:pt x="3718" y="5356"/>
                  </a:lnTo>
                  <a:cubicBezTo>
                    <a:pt x="3655" y="5420"/>
                    <a:pt x="3568" y="5451"/>
                    <a:pt x="3482" y="5451"/>
                  </a:cubicBezTo>
                  <a:cubicBezTo>
                    <a:pt x="3395" y="5451"/>
                    <a:pt x="3308" y="5420"/>
                    <a:pt x="3245" y="5356"/>
                  </a:cubicBezTo>
                  <a:lnTo>
                    <a:pt x="1859" y="4002"/>
                  </a:lnTo>
                  <a:cubicBezTo>
                    <a:pt x="1617" y="3760"/>
                    <a:pt x="1840" y="3425"/>
                    <a:pt x="2099" y="3425"/>
                  </a:cubicBezTo>
                  <a:cubicBezTo>
                    <a:pt x="2177" y="3425"/>
                    <a:pt x="2259" y="3456"/>
                    <a:pt x="2332" y="3529"/>
                  </a:cubicBezTo>
                  <a:lnTo>
                    <a:pt x="3466" y="4663"/>
                  </a:lnTo>
                  <a:lnTo>
                    <a:pt x="5293" y="2836"/>
                  </a:lnTo>
                  <a:cubicBezTo>
                    <a:pt x="5352" y="2763"/>
                    <a:pt x="5426" y="2732"/>
                    <a:pt x="5501" y="2732"/>
                  </a:cubicBezTo>
                  <a:close/>
                  <a:moveTo>
                    <a:pt x="3781" y="1"/>
                  </a:moveTo>
                  <a:cubicBezTo>
                    <a:pt x="1702" y="1"/>
                    <a:pt x="0" y="1702"/>
                    <a:pt x="0" y="3781"/>
                  </a:cubicBezTo>
                  <a:cubicBezTo>
                    <a:pt x="0" y="5892"/>
                    <a:pt x="1702" y="7562"/>
                    <a:pt x="3781" y="7562"/>
                  </a:cubicBezTo>
                  <a:cubicBezTo>
                    <a:pt x="5860" y="7562"/>
                    <a:pt x="7562" y="5892"/>
                    <a:pt x="7562" y="3781"/>
                  </a:cubicBezTo>
                  <a:cubicBezTo>
                    <a:pt x="7562" y="1702"/>
                    <a:pt x="5860" y="1"/>
                    <a:pt x="3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81;p37"/>
            <p:cNvSpPr/>
            <p:nvPr/>
          </p:nvSpPr>
          <p:spPr>
            <a:xfrm>
              <a:off x="-3771675" y="4099950"/>
              <a:ext cx="94525" cy="76425"/>
            </a:xfrm>
            <a:custGeom>
              <a:avLst/>
              <a:gdLst/>
              <a:ahLst/>
              <a:cxnLst/>
              <a:rect l="l" t="t" r="r" b="b"/>
              <a:pathLst>
                <a:path w="3781" h="3057" extrusionOk="0">
                  <a:moveTo>
                    <a:pt x="0" y="1"/>
                  </a:moveTo>
                  <a:lnTo>
                    <a:pt x="0" y="1419"/>
                  </a:lnTo>
                  <a:cubicBezTo>
                    <a:pt x="0" y="2364"/>
                    <a:pt x="1607" y="2899"/>
                    <a:pt x="3434" y="3057"/>
                  </a:cubicBezTo>
                  <a:cubicBezTo>
                    <a:pt x="3371" y="2364"/>
                    <a:pt x="3497" y="1671"/>
                    <a:pt x="3781" y="1040"/>
                  </a:cubicBezTo>
                  <a:cubicBezTo>
                    <a:pt x="2332" y="977"/>
                    <a:pt x="819" y="662"/>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2;p37"/>
            <p:cNvSpPr/>
            <p:nvPr/>
          </p:nvSpPr>
          <p:spPr>
            <a:xfrm>
              <a:off x="-3771675" y="4167700"/>
              <a:ext cx="135500" cy="95325"/>
            </a:xfrm>
            <a:custGeom>
              <a:avLst/>
              <a:gdLst/>
              <a:ahLst/>
              <a:cxnLst/>
              <a:rect l="l" t="t" r="r" b="b"/>
              <a:pathLst>
                <a:path w="5420" h="3813" extrusionOk="0">
                  <a:moveTo>
                    <a:pt x="0" y="0"/>
                  </a:moveTo>
                  <a:lnTo>
                    <a:pt x="0" y="2111"/>
                  </a:lnTo>
                  <a:cubicBezTo>
                    <a:pt x="0" y="3277"/>
                    <a:pt x="2237" y="3812"/>
                    <a:pt x="4443" y="3812"/>
                  </a:cubicBezTo>
                  <a:cubicBezTo>
                    <a:pt x="4789" y="3812"/>
                    <a:pt x="5104" y="3812"/>
                    <a:pt x="5419" y="3781"/>
                  </a:cubicBezTo>
                  <a:cubicBezTo>
                    <a:pt x="4474" y="3151"/>
                    <a:pt x="3781" y="2206"/>
                    <a:pt x="3529" y="1071"/>
                  </a:cubicBezTo>
                  <a:cubicBezTo>
                    <a:pt x="2174" y="977"/>
                    <a:pt x="788" y="66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1387;p47"/>
          <p:cNvGrpSpPr/>
          <p:nvPr/>
        </p:nvGrpSpPr>
        <p:grpSpPr>
          <a:xfrm>
            <a:off x="3719047" y="1551258"/>
            <a:ext cx="272989" cy="351085"/>
            <a:chOff x="4018633" y="3815727"/>
            <a:chExt cx="272989" cy="351085"/>
          </a:xfrm>
        </p:grpSpPr>
        <p:sp>
          <p:nvSpPr>
            <p:cNvPr id="78" name="Google Shape;1388;p47"/>
            <p:cNvSpPr/>
            <p:nvPr/>
          </p:nvSpPr>
          <p:spPr>
            <a:xfrm>
              <a:off x="4018633" y="3840378"/>
              <a:ext cx="89661" cy="182568"/>
            </a:xfrm>
            <a:custGeom>
              <a:avLst/>
              <a:gdLst/>
              <a:ahLst/>
              <a:cxnLst/>
              <a:rect l="l" t="t" r="r" b="b"/>
              <a:pathLst>
                <a:path w="2597" h="5288" extrusionOk="0">
                  <a:moveTo>
                    <a:pt x="858" y="5287"/>
                  </a:moveTo>
                  <a:cubicBezTo>
                    <a:pt x="929" y="5287"/>
                    <a:pt x="1025" y="5240"/>
                    <a:pt x="1096" y="5168"/>
                  </a:cubicBezTo>
                  <a:cubicBezTo>
                    <a:pt x="1144" y="5073"/>
                    <a:pt x="1167" y="4978"/>
                    <a:pt x="1144" y="4882"/>
                  </a:cubicBezTo>
                  <a:cubicBezTo>
                    <a:pt x="1120" y="4811"/>
                    <a:pt x="1096" y="4692"/>
                    <a:pt x="1048" y="4597"/>
                  </a:cubicBezTo>
                  <a:cubicBezTo>
                    <a:pt x="858" y="3668"/>
                    <a:pt x="858" y="2691"/>
                    <a:pt x="1167" y="1834"/>
                  </a:cubicBezTo>
                  <a:cubicBezTo>
                    <a:pt x="1429" y="1144"/>
                    <a:pt x="1882" y="548"/>
                    <a:pt x="2572" y="96"/>
                  </a:cubicBezTo>
                  <a:cubicBezTo>
                    <a:pt x="2596" y="96"/>
                    <a:pt x="2596" y="72"/>
                    <a:pt x="2572" y="48"/>
                  </a:cubicBezTo>
                  <a:cubicBezTo>
                    <a:pt x="2572" y="0"/>
                    <a:pt x="2549" y="0"/>
                    <a:pt x="2501" y="0"/>
                  </a:cubicBezTo>
                  <a:cubicBezTo>
                    <a:pt x="1882" y="215"/>
                    <a:pt x="1382" y="596"/>
                    <a:pt x="1025" y="1072"/>
                  </a:cubicBezTo>
                  <a:cubicBezTo>
                    <a:pt x="524" y="1739"/>
                    <a:pt x="215" y="2549"/>
                    <a:pt x="96" y="3382"/>
                  </a:cubicBezTo>
                  <a:cubicBezTo>
                    <a:pt x="0" y="3906"/>
                    <a:pt x="0" y="4478"/>
                    <a:pt x="72" y="4978"/>
                  </a:cubicBezTo>
                  <a:cubicBezTo>
                    <a:pt x="96" y="5121"/>
                    <a:pt x="215" y="5240"/>
                    <a:pt x="358" y="52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89;p47"/>
            <p:cNvSpPr/>
            <p:nvPr/>
          </p:nvSpPr>
          <p:spPr>
            <a:xfrm>
              <a:off x="4061375" y="4068933"/>
              <a:ext cx="198208" cy="19783"/>
            </a:xfrm>
            <a:custGeom>
              <a:avLst/>
              <a:gdLst/>
              <a:ahLst/>
              <a:cxnLst/>
              <a:rect l="l" t="t" r="r" b="b"/>
              <a:pathLst>
                <a:path w="5741" h="573" extrusionOk="0">
                  <a:moveTo>
                    <a:pt x="263" y="1"/>
                  </a:moveTo>
                  <a:cubicBezTo>
                    <a:pt x="120" y="1"/>
                    <a:pt x="1" y="120"/>
                    <a:pt x="1" y="263"/>
                  </a:cubicBezTo>
                  <a:lnTo>
                    <a:pt x="1" y="287"/>
                  </a:lnTo>
                  <a:cubicBezTo>
                    <a:pt x="1" y="453"/>
                    <a:pt x="120" y="572"/>
                    <a:pt x="263" y="572"/>
                  </a:cubicBezTo>
                  <a:lnTo>
                    <a:pt x="5478" y="572"/>
                  </a:lnTo>
                  <a:cubicBezTo>
                    <a:pt x="5621" y="572"/>
                    <a:pt x="5740" y="453"/>
                    <a:pt x="5740" y="287"/>
                  </a:cubicBezTo>
                  <a:lnTo>
                    <a:pt x="5740" y="263"/>
                  </a:lnTo>
                  <a:cubicBezTo>
                    <a:pt x="5740" y="120"/>
                    <a:pt x="5621" y="1"/>
                    <a:pt x="54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90;p47"/>
            <p:cNvSpPr/>
            <p:nvPr/>
          </p:nvSpPr>
          <p:spPr>
            <a:xfrm>
              <a:off x="4029336" y="4109224"/>
              <a:ext cx="262286" cy="57588"/>
            </a:xfrm>
            <a:custGeom>
              <a:avLst/>
              <a:gdLst/>
              <a:ahLst/>
              <a:cxnLst/>
              <a:rect l="l" t="t" r="r" b="b"/>
              <a:pathLst>
                <a:path w="7597" h="1668" extrusionOk="0">
                  <a:moveTo>
                    <a:pt x="7287" y="1"/>
                  </a:moveTo>
                  <a:lnTo>
                    <a:pt x="310" y="1"/>
                  </a:lnTo>
                  <a:cubicBezTo>
                    <a:pt x="119" y="1"/>
                    <a:pt x="0" y="144"/>
                    <a:pt x="0" y="287"/>
                  </a:cubicBezTo>
                  <a:lnTo>
                    <a:pt x="0" y="1358"/>
                  </a:lnTo>
                  <a:cubicBezTo>
                    <a:pt x="0" y="1549"/>
                    <a:pt x="119" y="1668"/>
                    <a:pt x="310" y="1668"/>
                  </a:cubicBezTo>
                  <a:lnTo>
                    <a:pt x="7287" y="1668"/>
                  </a:lnTo>
                  <a:cubicBezTo>
                    <a:pt x="7478" y="1668"/>
                    <a:pt x="7597" y="1549"/>
                    <a:pt x="7597" y="1358"/>
                  </a:cubicBezTo>
                  <a:lnTo>
                    <a:pt x="7597" y="287"/>
                  </a:lnTo>
                  <a:cubicBezTo>
                    <a:pt x="7597" y="120"/>
                    <a:pt x="7454" y="1"/>
                    <a:pt x="7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91;p47"/>
            <p:cNvSpPr/>
            <p:nvPr/>
          </p:nvSpPr>
          <p:spPr>
            <a:xfrm>
              <a:off x="4067141" y="3815727"/>
              <a:ext cx="212985" cy="231870"/>
            </a:xfrm>
            <a:custGeom>
              <a:avLst/>
              <a:gdLst/>
              <a:ahLst/>
              <a:cxnLst/>
              <a:rect l="l" t="t" r="r" b="b"/>
              <a:pathLst>
                <a:path w="6169" h="6716" extrusionOk="0">
                  <a:moveTo>
                    <a:pt x="310" y="2739"/>
                  </a:moveTo>
                  <a:cubicBezTo>
                    <a:pt x="1" y="3501"/>
                    <a:pt x="48" y="4334"/>
                    <a:pt x="215" y="5168"/>
                  </a:cubicBezTo>
                  <a:cubicBezTo>
                    <a:pt x="310" y="5549"/>
                    <a:pt x="453" y="5954"/>
                    <a:pt x="596" y="6358"/>
                  </a:cubicBezTo>
                  <a:lnTo>
                    <a:pt x="596" y="6382"/>
                  </a:lnTo>
                  <a:lnTo>
                    <a:pt x="667" y="6501"/>
                  </a:lnTo>
                  <a:cubicBezTo>
                    <a:pt x="691" y="6620"/>
                    <a:pt x="810" y="6716"/>
                    <a:pt x="929" y="6716"/>
                  </a:cubicBezTo>
                  <a:lnTo>
                    <a:pt x="4406" y="6716"/>
                  </a:lnTo>
                  <a:cubicBezTo>
                    <a:pt x="4597" y="6716"/>
                    <a:pt x="4716" y="6549"/>
                    <a:pt x="4716" y="6406"/>
                  </a:cubicBezTo>
                  <a:lnTo>
                    <a:pt x="4716" y="6168"/>
                  </a:lnTo>
                  <a:cubicBezTo>
                    <a:pt x="4716" y="6073"/>
                    <a:pt x="4668" y="6025"/>
                    <a:pt x="4621" y="5954"/>
                  </a:cubicBezTo>
                  <a:lnTo>
                    <a:pt x="3311" y="4644"/>
                  </a:lnTo>
                  <a:cubicBezTo>
                    <a:pt x="3215" y="4572"/>
                    <a:pt x="3215" y="4453"/>
                    <a:pt x="3287" y="4358"/>
                  </a:cubicBezTo>
                  <a:cubicBezTo>
                    <a:pt x="3335" y="4263"/>
                    <a:pt x="3454" y="4215"/>
                    <a:pt x="3549" y="4239"/>
                  </a:cubicBezTo>
                  <a:cubicBezTo>
                    <a:pt x="3597" y="4239"/>
                    <a:pt x="3644" y="4263"/>
                    <a:pt x="3692" y="4287"/>
                  </a:cubicBezTo>
                  <a:lnTo>
                    <a:pt x="4049" y="4644"/>
                  </a:lnTo>
                  <a:cubicBezTo>
                    <a:pt x="4501" y="5096"/>
                    <a:pt x="5240" y="5096"/>
                    <a:pt x="5692" y="4644"/>
                  </a:cubicBezTo>
                  <a:cubicBezTo>
                    <a:pt x="6073" y="4263"/>
                    <a:pt x="6168" y="3739"/>
                    <a:pt x="5907" y="3286"/>
                  </a:cubicBezTo>
                  <a:cubicBezTo>
                    <a:pt x="5716" y="2977"/>
                    <a:pt x="5502" y="2596"/>
                    <a:pt x="5264" y="2239"/>
                  </a:cubicBezTo>
                  <a:cubicBezTo>
                    <a:pt x="5097" y="1977"/>
                    <a:pt x="4906" y="1715"/>
                    <a:pt x="4740" y="1477"/>
                  </a:cubicBezTo>
                  <a:lnTo>
                    <a:pt x="4263" y="238"/>
                  </a:lnTo>
                  <a:cubicBezTo>
                    <a:pt x="4263" y="191"/>
                    <a:pt x="4240" y="143"/>
                    <a:pt x="4168" y="119"/>
                  </a:cubicBezTo>
                  <a:cubicBezTo>
                    <a:pt x="4049" y="0"/>
                    <a:pt x="3882" y="0"/>
                    <a:pt x="3763" y="119"/>
                  </a:cubicBezTo>
                  <a:lnTo>
                    <a:pt x="3311" y="572"/>
                  </a:lnTo>
                  <a:cubicBezTo>
                    <a:pt x="3287" y="619"/>
                    <a:pt x="3215" y="691"/>
                    <a:pt x="3120" y="691"/>
                  </a:cubicBezTo>
                  <a:cubicBezTo>
                    <a:pt x="2739" y="786"/>
                    <a:pt x="2406" y="905"/>
                    <a:pt x="2096" y="1024"/>
                  </a:cubicBezTo>
                  <a:cubicBezTo>
                    <a:pt x="1167" y="1405"/>
                    <a:pt x="596" y="2024"/>
                    <a:pt x="310" y="2739"/>
                  </a:cubicBezTo>
                  <a:close/>
                  <a:moveTo>
                    <a:pt x="3787" y="2119"/>
                  </a:moveTo>
                  <a:lnTo>
                    <a:pt x="3787" y="2119"/>
                  </a:lnTo>
                  <a:cubicBezTo>
                    <a:pt x="3978" y="2119"/>
                    <a:pt x="4097" y="2239"/>
                    <a:pt x="4097" y="2429"/>
                  </a:cubicBezTo>
                  <a:cubicBezTo>
                    <a:pt x="4097" y="2596"/>
                    <a:pt x="3978" y="2715"/>
                    <a:pt x="3787" y="2715"/>
                  </a:cubicBezTo>
                  <a:lnTo>
                    <a:pt x="3787" y="2715"/>
                  </a:lnTo>
                  <a:cubicBezTo>
                    <a:pt x="3620" y="2715"/>
                    <a:pt x="3501" y="2596"/>
                    <a:pt x="3501" y="2429"/>
                  </a:cubicBezTo>
                  <a:cubicBezTo>
                    <a:pt x="3501" y="2239"/>
                    <a:pt x="3644" y="2119"/>
                    <a:pt x="3787" y="21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4961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2" name="TextBox 1"/>
          <p:cNvSpPr txBox="1"/>
          <p:nvPr/>
        </p:nvSpPr>
        <p:spPr>
          <a:xfrm>
            <a:off x="1073019" y="298580"/>
            <a:ext cx="6540759" cy="4616648"/>
          </a:xfrm>
          <a:prstGeom prst="rect">
            <a:avLst/>
          </a:prstGeom>
          <a:noFill/>
        </p:spPr>
        <p:txBody>
          <a:bodyPr wrap="square" rtlCol="1">
            <a:spAutoFit/>
          </a:bodyPr>
          <a:lstStyle/>
          <a:p>
            <a:pPr algn="r" rtl="1"/>
            <a:r>
              <a:rPr lang="fa-IR" sz="2800" b="1" dirty="0">
                <a:cs typeface="B Titr" panose="00000700000000000000" pitchFamily="2" charset="-78"/>
              </a:rPr>
              <a:t>انواع صنایع </a:t>
            </a:r>
            <a:r>
              <a:rPr lang="fa-IR" sz="2800" b="1" dirty="0" smtClean="0">
                <a:cs typeface="B Titr" panose="00000700000000000000" pitchFamily="2" charset="-78"/>
              </a:rPr>
              <a:t>هایتک</a:t>
            </a:r>
          </a:p>
          <a:p>
            <a:pPr algn="r" rtl="1"/>
            <a:endParaRPr lang="fa-IR" sz="2800" b="1" dirty="0" smtClean="0">
              <a:cs typeface="B Titr" panose="00000700000000000000" pitchFamily="2" charset="-78"/>
            </a:endParaRPr>
          </a:p>
          <a:p>
            <a:pPr marL="285750" indent="-285750" algn="r" rtl="1">
              <a:buClr>
                <a:srgbClr val="5571FB"/>
              </a:buClr>
              <a:buFont typeface="Arial" panose="020B0604020202020204" pitchFamily="34" charset="0"/>
              <a:buChar char="•"/>
            </a:pPr>
            <a:r>
              <a:rPr lang="fa-IR" dirty="0" smtClean="0">
                <a:cs typeface="B Nazanin" panose="00000400000000000000" pitchFamily="2" charset="-78"/>
              </a:rPr>
              <a:t>صنایع الکترونیک یا صنایع طراحی و ساخت که شامل کامپیوتر و ملحقات آن</a:t>
            </a:r>
          </a:p>
          <a:p>
            <a:pPr marL="285750" indent="-285750" algn="r" rtl="1">
              <a:buClr>
                <a:srgbClr val="5571FB"/>
              </a:buClr>
              <a:buFont typeface="Arial" panose="020B0604020202020204" pitchFamily="34" charset="0"/>
              <a:buChar char="•"/>
            </a:pPr>
            <a:r>
              <a:rPr lang="fa-IR" dirty="0" smtClean="0">
                <a:cs typeface="B Nazanin" panose="00000400000000000000" pitchFamily="2" charset="-78"/>
              </a:rPr>
              <a:t>مدارهای </a:t>
            </a:r>
            <a:r>
              <a:rPr lang="fa-IR" dirty="0">
                <a:cs typeface="B Nazanin" panose="00000400000000000000" pitchFamily="2" charset="-78"/>
              </a:rPr>
              <a:t>مجتمع، تولید تجهیزات الکترونیکی و ارتباطی پیشرفته می‌شود البته به جز فرآیندهای مونتاژ</a:t>
            </a:r>
          </a:p>
          <a:p>
            <a:pPr marL="285750" indent="-285750" algn="r" rtl="1">
              <a:buClr>
                <a:srgbClr val="5571FB"/>
              </a:buClr>
              <a:buFont typeface="Arial" panose="020B0604020202020204" pitchFamily="34" charset="0"/>
              <a:buChar char="•"/>
            </a:pPr>
            <a:r>
              <a:rPr lang="fa-IR" dirty="0">
                <a:cs typeface="B Nazanin" panose="00000400000000000000" pitchFamily="2" charset="-78"/>
              </a:rPr>
              <a:t>صنایع تولید مواد نو که تولید سرامیک‌های پیشرفته، کامپوزیت‌ها، پلیمرهای پیشرفته و مواد ابر رسانا است.</a:t>
            </a:r>
          </a:p>
          <a:p>
            <a:pPr marL="285750" indent="-285750" algn="r" rtl="1">
              <a:buClr>
                <a:srgbClr val="5571FB"/>
              </a:buClr>
              <a:buFont typeface="Arial" panose="020B0604020202020204" pitchFamily="34" charset="0"/>
              <a:buChar char="•"/>
            </a:pPr>
            <a:r>
              <a:rPr lang="fa-IR" dirty="0">
                <a:cs typeface="B Nazanin" panose="00000400000000000000" pitchFamily="2" charset="-78"/>
              </a:rPr>
              <a:t>صنایع بیوفناوری که شامل انواع محصولات دارویی پیشرفته</a:t>
            </a:r>
          </a:p>
          <a:p>
            <a:pPr marL="285750" indent="-285750" algn="r" rtl="1">
              <a:buClr>
                <a:srgbClr val="5571FB"/>
              </a:buClr>
              <a:buFont typeface="Arial" panose="020B0604020202020204" pitchFamily="34" charset="0"/>
              <a:buChar char="•"/>
            </a:pPr>
            <a:r>
              <a:rPr lang="fa-IR" dirty="0">
                <a:cs typeface="B Nazanin" panose="00000400000000000000" pitchFamily="2" charset="-78"/>
              </a:rPr>
              <a:t>کیت‌های تشخیص، مکمل‌های غذایی، بیوپلیمرها، رآکتورهای زیستی، تراشه‌های بیو فناوری، تولید انواع کودهای بیولوژیک و آنزیم‌ها</a:t>
            </a:r>
          </a:p>
          <a:p>
            <a:pPr marL="285750" indent="-285750" algn="r" rtl="1">
              <a:buClr>
                <a:srgbClr val="5571FB"/>
              </a:buClr>
              <a:buFont typeface="Arial" panose="020B0604020202020204" pitchFamily="34" charset="0"/>
              <a:buChar char="•"/>
            </a:pPr>
            <a:r>
              <a:rPr lang="fa-IR" dirty="0">
                <a:cs typeface="B Nazanin" panose="00000400000000000000" pitchFamily="2" charset="-78"/>
              </a:rPr>
              <a:t>صنایع اپتیک و لیزر که شامل انواع لنز، تجهیزات کاربرد لیزر، فیبر نوری، کریستال‌ها و لایه‌های نازک اپتیکی و ایتومکانیک است.</a:t>
            </a:r>
          </a:p>
          <a:p>
            <a:pPr marL="285750" indent="-285750" algn="r" rtl="1">
              <a:buClr>
                <a:srgbClr val="5571FB"/>
              </a:buClr>
              <a:buFont typeface="Arial" panose="020B0604020202020204" pitchFamily="34" charset="0"/>
              <a:buChar char="•"/>
            </a:pPr>
            <a:r>
              <a:rPr lang="fa-IR" dirty="0">
                <a:cs typeface="B Nazanin" panose="00000400000000000000" pitchFamily="2" charset="-78"/>
              </a:rPr>
              <a:t>اتوماسیون صنعتی و سیستم‌های هوشمند که شامل سیستم‌ها و تجهیزات کنترل فرایند، ابزار دقیق، کنترل گرما، سنسورها و ربوت‌ها</a:t>
            </a:r>
          </a:p>
          <a:p>
            <a:pPr marL="285750" indent="-285750" algn="r" rtl="1">
              <a:buClr>
                <a:srgbClr val="5571FB"/>
              </a:buClr>
              <a:buFont typeface="Arial" panose="020B0604020202020204" pitchFamily="34" charset="0"/>
              <a:buChar char="•"/>
            </a:pPr>
            <a:r>
              <a:rPr lang="fa-IR" dirty="0">
                <a:cs typeface="B Nazanin" panose="00000400000000000000" pitchFamily="2" charset="-78"/>
                <a:hlinkClick r:id="rId3"/>
              </a:rPr>
              <a:t>نانو فناوری</a:t>
            </a:r>
            <a:r>
              <a:rPr lang="fa-IR" dirty="0">
                <a:cs typeface="B Nazanin" panose="00000400000000000000" pitchFamily="2" charset="-78"/>
              </a:rPr>
              <a:t>: کاربرد این صنعت در زمینه‌های مختلف از قبیل برق و رایانه، پزشکی، محیط زیست، انرژی و نظایر آن است.</a:t>
            </a:r>
          </a:p>
          <a:p>
            <a:pPr marL="285750" indent="-285750" algn="r" rtl="1">
              <a:buClr>
                <a:srgbClr val="5571FB"/>
              </a:buClr>
              <a:buFont typeface="Arial" panose="020B0604020202020204" pitchFamily="34" charset="0"/>
              <a:buChar char="•"/>
            </a:pPr>
            <a:r>
              <a:rPr lang="fa-IR" dirty="0">
                <a:cs typeface="B Nazanin" panose="00000400000000000000" pitchFamily="2" charset="-78"/>
              </a:rPr>
              <a:t>صنایع مرتبط با فناوری اطلاعات </a:t>
            </a:r>
            <a:r>
              <a:rPr lang="fa-IR" dirty="0" smtClean="0">
                <a:cs typeface="B Nazanin" panose="00000400000000000000" pitchFamily="2" charset="-78"/>
              </a:rPr>
              <a:t>(که </a:t>
            </a:r>
            <a:r>
              <a:rPr lang="fa-IR" dirty="0">
                <a:cs typeface="B Nazanin" panose="00000400000000000000" pitchFamily="2" charset="-78"/>
              </a:rPr>
              <a:t>شامل طراحی و تولید بسته‌های </a:t>
            </a:r>
            <a:r>
              <a:rPr lang="fa-IR" dirty="0" smtClean="0">
                <a:cs typeface="B Nazanin" panose="00000400000000000000" pitchFamily="2" charset="-78"/>
              </a:rPr>
              <a:t>نرم‌افزاری آی‌تی)</a:t>
            </a:r>
            <a:endParaRPr lang="fa-IR" dirty="0">
              <a:cs typeface="B Nazanin" panose="00000400000000000000" pitchFamily="2" charset="-78"/>
            </a:endParaRPr>
          </a:p>
          <a:p>
            <a:pPr marL="285750" indent="-285750" algn="r" rtl="1">
              <a:buClr>
                <a:srgbClr val="5571FB"/>
              </a:buClr>
              <a:buFont typeface="Arial" panose="020B0604020202020204" pitchFamily="34" charset="0"/>
              <a:buChar char="•"/>
            </a:pPr>
            <a:r>
              <a:rPr lang="fa-IR" dirty="0">
                <a:cs typeface="B Nazanin" panose="00000400000000000000" pitchFamily="2" charset="-78"/>
              </a:rPr>
              <a:t>انتقال اطلاعات و خدمات شبکه‌های اطلاع‌رسانی، سامانه‌های اطلاعاتی و اطلاع‌رسانی می‌شود.</a:t>
            </a:r>
          </a:p>
          <a:p>
            <a:pPr marL="285750" indent="-285750" algn="r" rtl="1">
              <a:buClr>
                <a:srgbClr val="5571FB"/>
              </a:buClr>
              <a:buFont typeface="Arial" panose="020B0604020202020204" pitchFamily="34" charset="0"/>
              <a:buChar char="•"/>
            </a:pPr>
            <a:r>
              <a:rPr lang="fa-IR" dirty="0">
                <a:cs typeface="B Nazanin" panose="00000400000000000000" pitchFamily="2" charset="-78"/>
              </a:rPr>
              <a:t>صنایع هوا و فضا که مربوط به تجهیزات ناوبری هوایی</a:t>
            </a:r>
          </a:p>
          <a:p>
            <a:pPr marL="285750" indent="-285750" algn="r" rtl="1">
              <a:buClr>
                <a:srgbClr val="5571FB"/>
              </a:buClr>
              <a:buFont typeface="Arial" panose="020B0604020202020204" pitchFamily="34" charset="0"/>
              <a:buChar char="•"/>
            </a:pPr>
            <a:r>
              <a:rPr lang="fa-IR" dirty="0">
                <a:cs typeface="B Nazanin" panose="00000400000000000000" pitchFamily="2" charset="-78"/>
              </a:rPr>
              <a:t>سیستم‌های آیرودینامیک و مکانیک پروازی ساخت هواپیماهای غیر‌نظامی و فناوری‌های ماهواره‌ای</a:t>
            </a:r>
          </a:p>
          <a:p>
            <a:pPr marL="285750" indent="-285750" algn="r" rtl="1">
              <a:buClr>
                <a:srgbClr val="5571FB"/>
              </a:buClr>
              <a:buFont typeface="Arial" panose="020B0604020202020204" pitchFamily="34" charset="0"/>
              <a:buChar char="•"/>
            </a:pPr>
            <a:r>
              <a:rPr lang="fa-IR" dirty="0">
                <a:cs typeface="B Nazanin" panose="00000400000000000000" pitchFamily="2" charset="-78"/>
              </a:rPr>
              <a:t>انرژی‌های نو مانند پیل سوختی و مبدل‌های خورشیدی</a:t>
            </a:r>
          </a:p>
        </p:txBody>
      </p:sp>
    </p:spTree>
    <p:extLst>
      <p:ext uri="{BB962C8B-B14F-4D97-AF65-F5344CB8AC3E}">
        <p14:creationId xmlns:p14="http://schemas.microsoft.com/office/powerpoint/2010/main" val="3559866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46"/>
          <p:cNvSpPr/>
          <p:nvPr/>
        </p:nvSpPr>
        <p:spPr>
          <a:xfrm rot="10800000">
            <a:off x="720330" y="801003"/>
            <a:ext cx="350302" cy="700625"/>
          </a:xfrm>
          <a:custGeom>
            <a:avLst/>
            <a:gdLst/>
            <a:ahLst/>
            <a:cxnLst/>
            <a:rect l="l" t="t" r="r" b="b"/>
            <a:pathLst>
              <a:path w="2013" h="4026" extrusionOk="0">
                <a:moveTo>
                  <a:pt x="2013" y="0"/>
                </a:moveTo>
                <a:lnTo>
                  <a:pt x="0" y="2013"/>
                </a:lnTo>
                <a:lnTo>
                  <a:pt x="2013" y="4025"/>
                </a:lnTo>
                <a:lnTo>
                  <a:pt x="2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7" name="Google Shape;1127;p46"/>
          <p:cNvGrpSpPr/>
          <p:nvPr/>
        </p:nvGrpSpPr>
        <p:grpSpPr>
          <a:xfrm>
            <a:off x="1852898" y="947466"/>
            <a:ext cx="2079759" cy="2404093"/>
            <a:chOff x="1852898" y="947466"/>
            <a:chExt cx="2079759" cy="2404093"/>
          </a:xfrm>
        </p:grpSpPr>
        <p:grpSp>
          <p:nvGrpSpPr>
            <p:cNvPr id="1128" name="Google Shape;1128;p46"/>
            <p:cNvGrpSpPr/>
            <p:nvPr/>
          </p:nvGrpSpPr>
          <p:grpSpPr>
            <a:xfrm flipH="1">
              <a:off x="1852898" y="3018088"/>
              <a:ext cx="882533" cy="333471"/>
              <a:chOff x="3551575" y="3215125"/>
              <a:chExt cx="389450" cy="147150"/>
            </a:xfrm>
          </p:grpSpPr>
          <p:sp>
            <p:nvSpPr>
              <p:cNvPr id="1129" name="Google Shape;1129;p46"/>
              <p:cNvSpPr/>
              <p:nvPr/>
            </p:nvSpPr>
            <p:spPr>
              <a:xfrm>
                <a:off x="3551575"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6"/>
              <p:cNvSpPr/>
              <p:nvPr/>
            </p:nvSpPr>
            <p:spPr>
              <a:xfrm>
                <a:off x="3551575"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6"/>
              <p:cNvSpPr/>
              <p:nvPr/>
            </p:nvSpPr>
            <p:spPr>
              <a:xfrm>
                <a:off x="361215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6"/>
              <p:cNvSpPr/>
              <p:nvPr/>
            </p:nvSpPr>
            <p:spPr>
              <a:xfrm>
                <a:off x="361215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6"/>
              <p:cNvSpPr/>
              <p:nvPr/>
            </p:nvSpPr>
            <p:spPr>
              <a:xfrm>
                <a:off x="3551575"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6"/>
              <p:cNvSpPr/>
              <p:nvPr/>
            </p:nvSpPr>
            <p:spPr>
              <a:xfrm>
                <a:off x="3551575"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6"/>
              <p:cNvSpPr/>
              <p:nvPr/>
            </p:nvSpPr>
            <p:spPr>
              <a:xfrm>
                <a:off x="367272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6"/>
              <p:cNvSpPr/>
              <p:nvPr/>
            </p:nvSpPr>
            <p:spPr>
              <a:xfrm>
                <a:off x="367272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6"/>
              <p:cNvSpPr/>
              <p:nvPr/>
            </p:nvSpPr>
            <p:spPr>
              <a:xfrm>
                <a:off x="373330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6"/>
              <p:cNvSpPr/>
              <p:nvPr/>
            </p:nvSpPr>
            <p:spPr>
              <a:xfrm>
                <a:off x="373330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6"/>
              <p:cNvSpPr/>
              <p:nvPr/>
            </p:nvSpPr>
            <p:spPr>
              <a:xfrm>
                <a:off x="367272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6"/>
              <p:cNvSpPr/>
              <p:nvPr/>
            </p:nvSpPr>
            <p:spPr>
              <a:xfrm>
                <a:off x="367272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6"/>
              <p:cNvSpPr/>
              <p:nvPr/>
            </p:nvSpPr>
            <p:spPr>
              <a:xfrm>
                <a:off x="379387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6"/>
              <p:cNvSpPr/>
              <p:nvPr/>
            </p:nvSpPr>
            <p:spPr>
              <a:xfrm>
                <a:off x="379387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6"/>
              <p:cNvSpPr/>
              <p:nvPr/>
            </p:nvSpPr>
            <p:spPr>
              <a:xfrm>
                <a:off x="3854475" y="3275700"/>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6"/>
              <p:cNvSpPr/>
              <p:nvPr/>
            </p:nvSpPr>
            <p:spPr>
              <a:xfrm>
                <a:off x="3854475" y="3275700"/>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6"/>
              <p:cNvSpPr/>
              <p:nvPr/>
            </p:nvSpPr>
            <p:spPr>
              <a:xfrm>
                <a:off x="379387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6"/>
              <p:cNvSpPr/>
              <p:nvPr/>
            </p:nvSpPr>
            <p:spPr>
              <a:xfrm>
                <a:off x="379387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6"/>
              <p:cNvSpPr/>
              <p:nvPr/>
            </p:nvSpPr>
            <p:spPr>
              <a:xfrm>
                <a:off x="3915050"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6"/>
              <p:cNvSpPr/>
              <p:nvPr/>
            </p:nvSpPr>
            <p:spPr>
              <a:xfrm>
                <a:off x="3915050"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6"/>
              <p:cNvSpPr/>
              <p:nvPr/>
            </p:nvSpPr>
            <p:spPr>
              <a:xfrm>
                <a:off x="3915050"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6"/>
              <p:cNvSpPr/>
              <p:nvPr/>
            </p:nvSpPr>
            <p:spPr>
              <a:xfrm>
                <a:off x="3915050"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6"/>
            <p:cNvGrpSpPr/>
            <p:nvPr/>
          </p:nvGrpSpPr>
          <p:grpSpPr>
            <a:xfrm flipH="1">
              <a:off x="3210559" y="947466"/>
              <a:ext cx="722099" cy="407700"/>
              <a:chOff x="1211425" y="918075"/>
              <a:chExt cx="722099" cy="407700"/>
            </a:xfrm>
          </p:grpSpPr>
          <p:sp>
            <p:nvSpPr>
              <p:cNvPr id="1152" name="Google Shape;1152;p46"/>
              <p:cNvSpPr/>
              <p:nvPr/>
            </p:nvSpPr>
            <p:spPr>
              <a:xfrm>
                <a:off x="1211425"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6"/>
              <p:cNvSpPr/>
              <p:nvPr/>
            </p:nvSpPr>
            <p:spPr>
              <a:xfrm>
                <a:off x="1211425"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6"/>
              <p:cNvSpPr/>
              <p:nvPr/>
            </p:nvSpPr>
            <p:spPr>
              <a:xfrm>
                <a:off x="1211425"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6"/>
              <p:cNvSpPr/>
              <p:nvPr/>
            </p:nvSpPr>
            <p:spPr>
              <a:xfrm>
                <a:off x="1350996"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6"/>
              <p:cNvSpPr/>
              <p:nvPr/>
            </p:nvSpPr>
            <p:spPr>
              <a:xfrm>
                <a:off x="1350996"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6"/>
              <p:cNvSpPr/>
              <p:nvPr/>
            </p:nvSpPr>
            <p:spPr>
              <a:xfrm>
                <a:off x="1350996"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6"/>
              <p:cNvSpPr/>
              <p:nvPr/>
            </p:nvSpPr>
            <p:spPr>
              <a:xfrm>
                <a:off x="1490124"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6"/>
              <p:cNvSpPr/>
              <p:nvPr/>
            </p:nvSpPr>
            <p:spPr>
              <a:xfrm>
                <a:off x="1490124"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6"/>
              <p:cNvSpPr/>
              <p:nvPr/>
            </p:nvSpPr>
            <p:spPr>
              <a:xfrm>
                <a:off x="1490124"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6"/>
              <p:cNvSpPr/>
              <p:nvPr/>
            </p:nvSpPr>
            <p:spPr>
              <a:xfrm>
                <a:off x="1629759" y="1300772"/>
                <a:ext cx="25003" cy="25003"/>
              </a:xfrm>
              <a:custGeom>
                <a:avLst/>
                <a:gdLst/>
                <a:ahLst/>
                <a:cxnLst/>
                <a:rect l="l" t="t" r="r" b="b"/>
                <a:pathLst>
                  <a:path w="395"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6"/>
              <p:cNvSpPr/>
              <p:nvPr/>
            </p:nvSpPr>
            <p:spPr>
              <a:xfrm>
                <a:off x="1629759" y="1109171"/>
                <a:ext cx="25003" cy="25509"/>
              </a:xfrm>
              <a:custGeom>
                <a:avLst/>
                <a:gdLst/>
                <a:ahLst/>
                <a:cxnLst/>
                <a:rect l="l" t="t" r="r" b="b"/>
                <a:pathLst>
                  <a:path w="395"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6"/>
              <p:cNvSpPr/>
              <p:nvPr/>
            </p:nvSpPr>
            <p:spPr>
              <a:xfrm>
                <a:off x="1629759" y="918075"/>
                <a:ext cx="25003" cy="25066"/>
              </a:xfrm>
              <a:custGeom>
                <a:avLst/>
                <a:gdLst/>
                <a:ahLst/>
                <a:cxnLst/>
                <a:rect l="l" t="t" r="r" b="b"/>
                <a:pathLst>
                  <a:path w="395"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6"/>
              <p:cNvSpPr/>
              <p:nvPr/>
            </p:nvSpPr>
            <p:spPr>
              <a:xfrm>
                <a:off x="1768887"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6"/>
              <p:cNvSpPr/>
              <p:nvPr/>
            </p:nvSpPr>
            <p:spPr>
              <a:xfrm>
                <a:off x="1768887"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6"/>
              <p:cNvSpPr/>
              <p:nvPr/>
            </p:nvSpPr>
            <p:spPr>
              <a:xfrm>
                <a:off x="1768887"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6"/>
              <p:cNvSpPr/>
              <p:nvPr/>
            </p:nvSpPr>
            <p:spPr>
              <a:xfrm>
                <a:off x="1907952" y="1300772"/>
                <a:ext cx="25572" cy="25003"/>
              </a:xfrm>
              <a:custGeom>
                <a:avLst/>
                <a:gdLst/>
                <a:ahLst/>
                <a:cxnLst/>
                <a:rect l="l" t="t" r="r" b="b"/>
                <a:pathLst>
                  <a:path w="404" h="395" extrusionOk="0">
                    <a:moveTo>
                      <a:pt x="1" y="0"/>
                    </a:moveTo>
                    <a:lnTo>
                      <a:pt x="1" y="395"/>
                    </a:lnTo>
                    <a:lnTo>
                      <a:pt x="403" y="395"/>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6"/>
              <p:cNvSpPr/>
              <p:nvPr/>
            </p:nvSpPr>
            <p:spPr>
              <a:xfrm>
                <a:off x="1907952" y="1109171"/>
                <a:ext cx="25572" cy="25509"/>
              </a:xfrm>
              <a:custGeom>
                <a:avLst/>
                <a:gdLst/>
                <a:ahLst/>
                <a:cxnLst/>
                <a:rect l="l" t="t" r="r" b="b"/>
                <a:pathLst>
                  <a:path w="404" h="403" extrusionOk="0">
                    <a:moveTo>
                      <a:pt x="1" y="0"/>
                    </a:moveTo>
                    <a:lnTo>
                      <a:pt x="1" y="403"/>
                    </a:lnTo>
                    <a:lnTo>
                      <a:pt x="403" y="403"/>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6"/>
              <p:cNvSpPr/>
              <p:nvPr/>
            </p:nvSpPr>
            <p:spPr>
              <a:xfrm>
                <a:off x="1907952" y="918075"/>
                <a:ext cx="25572" cy="25066"/>
              </a:xfrm>
              <a:custGeom>
                <a:avLst/>
                <a:gdLst/>
                <a:ahLst/>
                <a:cxnLst/>
                <a:rect l="l" t="t" r="r" b="b"/>
                <a:pathLst>
                  <a:path w="404" h="396" extrusionOk="0">
                    <a:moveTo>
                      <a:pt x="1" y="1"/>
                    </a:moveTo>
                    <a:lnTo>
                      <a:pt x="1" y="395"/>
                    </a:lnTo>
                    <a:lnTo>
                      <a:pt x="403" y="395"/>
                    </a:lnTo>
                    <a:lnTo>
                      <a:pt x="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0" name="Google Shape;1170;p46"/>
          <p:cNvGrpSpPr/>
          <p:nvPr/>
        </p:nvGrpSpPr>
        <p:grpSpPr>
          <a:xfrm>
            <a:off x="-1565206" y="-2327047"/>
            <a:ext cx="8494402" cy="10048056"/>
            <a:chOff x="-1565206" y="-2327047"/>
            <a:chExt cx="8494402" cy="10048056"/>
          </a:xfrm>
        </p:grpSpPr>
        <p:grpSp>
          <p:nvGrpSpPr>
            <p:cNvPr id="1171" name="Google Shape;1171;p46"/>
            <p:cNvGrpSpPr/>
            <p:nvPr/>
          </p:nvGrpSpPr>
          <p:grpSpPr>
            <a:xfrm rot="-5400000">
              <a:off x="2125755" y="-2599893"/>
              <a:ext cx="4530594" cy="5076286"/>
              <a:chOff x="4826000" y="4400753"/>
              <a:chExt cx="4530594" cy="5076286"/>
            </a:xfrm>
          </p:grpSpPr>
          <p:sp>
            <p:nvSpPr>
              <p:cNvPr id="1172" name="Google Shape;1172;p46"/>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6"/>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46"/>
            <p:cNvGrpSpPr/>
            <p:nvPr/>
          </p:nvGrpSpPr>
          <p:grpSpPr>
            <a:xfrm rot="-2006149" flipH="1">
              <a:off x="-1143338" y="2070024"/>
              <a:ext cx="2324989" cy="2229599"/>
              <a:chOff x="5165475" y="-713653"/>
              <a:chExt cx="2324999" cy="2229609"/>
            </a:xfrm>
          </p:grpSpPr>
          <p:sp>
            <p:nvSpPr>
              <p:cNvPr id="1175" name="Google Shape;1175;p46"/>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6"/>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46"/>
            <p:cNvGrpSpPr/>
            <p:nvPr/>
          </p:nvGrpSpPr>
          <p:grpSpPr>
            <a:xfrm rot="490164" flipH="1">
              <a:off x="682690" y="4092424"/>
              <a:ext cx="3324918" cy="3409649"/>
              <a:chOff x="7159200" y="2117361"/>
              <a:chExt cx="2271501" cy="2329387"/>
            </a:xfrm>
          </p:grpSpPr>
          <p:sp>
            <p:nvSpPr>
              <p:cNvPr id="1178" name="Google Shape;1178;p46"/>
              <p:cNvSpPr/>
              <p:nvPr/>
            </p:nvSpPr>
            <p:spPr>
              <a:xfrm>
                <a:off x="8101533" y="2117361"/>
                <a:ext cx="632883" cy="71589"/>
              </a:xfrm>
              <a:custGeom>
                <a:avLst/>
                <a:gdLst/>
                <a:ahLst/>
                <a:cxnLst/>
                <a:rect l="l" t="t" r="r" b="b"/>
                <a:pathLst>
                  <a:path w="15241" h="1724" fill="none" extrusionOk="0">
                    <a:moveTo>
                      <a:pt x="1" y="999"/>
                    </a:moveTo>
                    <a:cubicBezTo>
                      <a:pt x="3527" y="137"/>
                      <a:pt x="7182" y="1"/>
                      <a:pt x="10764" y="596"/>
                    </a:cubicBezTo>
                    <a:cubicBezTo>
                      <a:pt x="12286" y="846"/>
                      <a:pt x="13783" y="1224"/>
                      <a:pt x="15240" y="1723"/>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6"/>
              <p:cNvSpPr/>
              <p:nvPr/>
            </p:nvSpPr>
            <p:spPr>
              <a:xfrm>
                <a:off x="7159200" y="2158803"/>
                <a:ext cx="2271501" cy="2287944"/>
              </a:xfrm>
              <a:custGeom>
                <a:avLst/>
                <a:gdLst/>
                <a:ahLst/>
                <a:cxnLst/>
                <a:rect l="l" t="t" r="r" b="b"/>
                <a:pathLst>
                  <a:path w="54702" h="55098" fill="none" extrusionOk="0">
                    <a:moveTo>
                      <a:pt x="54702" y="34835"/>
                    </a:moveTo>
                    <a:cubicBezTo>
                      <a:pt x="50572" y="47200"/>
                      <a:pt x="37973" y="55097"/>
                      <a:pt x="24690" y="52916"/>
                    </a:cubicBezTo>
                    <a:cubicBezTo>
                      <a:pt x="9974" y="50492"/>
                      <a:pt x="0" y="36598"/>
                      <a:pt x="2423" y="21874"/>
                    </a:cubicBezTo>
                    <a:cubicBezTo>
                      <a:pt x="4235" y="10853"/>
                      <a:pt x="12486" y="2488"/>
                      <a:pt x="22694" y="1"/>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6"/>
              <p:cNvSpPr/>
              <p:nvPr/>
            </p:nvSpPr>
            <p:spPr>
              <a:xfrm>
                <a:off x="8730018" y="2175496"/>
                <a:ext cx="70219" cy="59339"/>
              </a:xfrm>
              <a:custGeom>
                <a:avLst/>
                <a:gdLst/>
                <a:ahLst/>
                <a:cxnLst/>
                <a:rect l="l" t="t" r="r" b="b"/>
                <a:pathLst>
                  <a:path w="1691" h="1429" extrusionOk="0">
                    <a:moveTo>
                      <a:pt x="767" y="1"/>
                    </a:moveTo>
                    <a:cubicBezTo>
                      <a:pt x="442" y="1"/>
                      <a:pt x="123" y="218"/>
                      <a:pt x="65" y="597"/>
                    </a:cubicBezTo>
                    <a:cubicBezTo>
                      <a:pt x="0" y="983"/>
                      <a:pt x="258" y="1354"/>
                      <a:pt x="653" y="1418"/>
                    </a:cubicBezTo>
                    <a:cubicBezTo>
                      <a:pt x="694" y="1425"/>
                      <a:pt x="735" y="1429"/>
                      <a:pt x="775" y="1429"/>
                    </a:cubicBezTo>
                    <a:cubicBezTo>
                      <a:pt x="1328" y="1429"/>
                      <a:pt x="1690" y="780"/>
                      <a:pt x="1345" y="299"/>
                    </a:cubicBezTo>
                    <a:cubicBezTo>
                      <a:pt x="1198" y="95"/>
                      <a:pt x="981"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a:extLst>
              <a:ext uri="{FF2B5EF4-FFF2-40B4-BE49-F238E27FC236}">
                <a16:creationId xmlns:a16="http://schemas.microsoft.com/office/drawing/2014/main" id="{5B9939A0-67F1-4D00-B879-DAAA1A175122}"/>
              </a:ext>
            </a:extLst>
          </p:cNvPr>
          <p:cNvSpPr/>
          <p:nvPr/>
        </p:nvSpPr>
        <p:spPr>
          <a:xfrm>
            <a:off x="5379244" y="3429000"/>
            <a:ext cx="2771775" cy="659855"/>
          </a:xfrm>
          <a:prstGeom prst="rect">
            <a:avLst/>
          </a:prstGeom>
          <a:solidFill>
            <a:srgbClr val="15153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81" name="Google Shape;1181;p46"/>
          <p:cNvSpPr txBox="1">
            <a:spLocks noGrp="1"/>
          </p:cNvSpPr>
          <p:nvPr>
            <p:ph type="title"/>
          </p:nvPr>
        </p:nvSpPr>
        <p:spPr>
          <a:xfrm>
            <a:off x="4618653" y="1164071"/>
            <a:ext cx="3622604" cy="864000"/>
          </a:xfrm>
          <a:prstGeom prst="rect">
            <a:avLst/>
          </a:prstGeom>
        </p:spPr>
        <p:txBody>
          <a:bodyPr spcFirstLastPara="1" wrap="square" lIns="91425" tIns="91425" rIns="91425" bIns="91425" anchor="t" anchorCtr="0">
            <a:noAutofit/>
          </a:bodyPr>
          <a:lstStyle/>
          <a:p>
            <a:r>
              <a:rPr lang="fa-IR" b="1" dirty="0">
                <a:cs typeface="B Titr" panose="00000700000000000000" pitchFamily="2" charset="-78"/>
              </a:rPr>
              <a:t>چالش‌های هایتک </a:t>
            </a:r>
            <a:r>
              <a:rPr lang="fa-IR" b="1" dirty="0" smtClean="0">
                <a:cs typeface="B Titr" panose="00000700000000000000" pitchFamily="2" charset="-78"/>
              </a:rPr>
              <a:t>در </a:t>
            </a:r>
            <a:r>
              <a:rPr lang="fa-IR" b="1" dirty="0">
                <a:solidFill>
                  <a:srgbClr val="A7F6CF"/>
                </a:solidFill>
                <a:cs typeface="B Titr" panose="00000700000000000000" pitchFamily="2" charset="-78"/>
              </a:rPr>
              <a:t>ایران</a:t>
            </a:r>
          </a:p>
        </p:txBody>
      </p:sp>
    </p:spTree>
    <p:extLst>
      <p:ext uri="{BB962C8B-B14F-4D97-AF65-F5344CB8AC3E}">
        <p14:creationId xmlns:p14="http://schemas.microsoft.com/office/powerpoint/2010/main" val="386344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2" name="TextBox 1"/>
          <p:cNvSpPr txBox="1"/>
          <p:nvPr/>
        </p:nvSpPr>
        <p:spPr>
          <a:xfrm>
            <a:off x="1054359" y="709127"/>
            <a:ext cx="6540759" cy="2585323"/>
          </a:xfrm>
          <a:prstGeom prst="rect">
            <a:avLst/>
          </a:prstGeom>
          <a:noFill/>
        </p:spPr>
        <p:txBody>
          <a:bodyPr wrap="square" rtlCol="1">
            <a:spAutoFit/>
          </a:bodyPr>
          <a:lstStyle/>
          <a:p>
            <a:pPr algn="r" rtl="1"/>
            <a:r>
              <a:rPr lang="fa-IR" sz="1800" dirty="0">
                <a:cs typeface="B Nazanin" panose="00000400000000000000" pitchFamily="2" charset="-78"/>
              </a:rPr>
              <a:t>پویش کارکردی هایتک </a:t>
            </a:r>
            <a:r>
              <a:rPr lang="en-US" sz="1800" dirty="0" smtClean="0">
                <a:cs typeface="B Nazanin" panose="00000400000000000000" pitchFamily="2" charset="-78"/>
              </a:rPr>
              <a:t> High-tech</a:t>
            </a:r>
            <a:r>
              <a:rPr lang="fa-IR" sz="1800" dirty="0" smtClean="0">
                <a:cs typeface="B Nazanin" panose="00000400000000000000" pitchFamily="2" charset="-78"/>
              </a:rPr>
              <a:t>در </a:t>
            </a:r>
            <a:r>
              <a:rPr lang="fa-IR" sz="1800" dirty="0">
                <a:cs typeface="B Nazanin" panose="00000400000000000000" pitchFamily="2" charset="-78"/>
              </a:rPr>
              <a:t>ایران در قالب </a:t>
            </a:r>
            <a:r>
              <a:rPr lang="fa-IR" sz="1800" b="1" dirty="0">
                <a:cs typeface="B Nazanin" panose="00000400000000000000" pitchFamily="2" charset="-78"/>
                <a:hlinkClick r:id="rId3"/>
              </a:rPr>
              <a:t>شرکت نوپا (استارتاپ)</a:t>
            </a:r>
            <a:r>
              <a:rPr lang="fa-IR" sz="1800" dirty="0">
                <a:cs typeface="B Nazanin" panose="00000400000000000000" pitchFamily="2" charset="-78"/>
              </a:rPr>
              <a:t> قابل ردیابی است. چند سالی است که در ایران </a:t>
            </a:r>
            <a:r>
              <a:rPr lang="fa-IR" sz="1800" dirty="0" smtClean="0">
                <a:cs typeface="B Nazanin" panose="00000400000000000000" pitchFamily="2" charset="-78"/>
              </a:rPr>
              <a:t>شرکت نوپا </a:t>
            </a:r>
            <a:r>
              <a:rPr lang="fa-IR" sz="1800" dirty="0">
                <a:cs typeface="B Nazanin" panose="00000400000000000000" pitchFamily="2" charset="-78"/>
              </a:rPr>
              <a:t>اهمیت پیدا کرده است. مردم زیادی با رویای دست‌یابی به ثروت، پا به این عرصه گذاشته‌اند</a:t>
            </a:r>
            <a:r>
              <a:rPr lang="fa-IR" sz="1800" dirty="0" smtClean="0">
                <a:cs typeface="B Nazanin" panose="00000400000000000000" pitchFamily="2" charset="-78"/>
              </a:rPr>
              <a:t>.</a:t>
            </a:r>
            <a:endParaRPr lang="fa-IR" sz="1800" dirty="0">
              <a:cs typeface="B Nazanin" panose="00000400000000000000" pitchFamily="2" charset="-78"/>
            </a:endParaRPr>
          </a:p>
          <a:p>
            <a:pPr algn="r" rtl="1"/>
            <a:r>
              <a:rPr lang="fa-IR" sz="1800" dirty="0">
                <a:cs typeface="B Nazanin" panose="00000400000000000000" pitchFamily="2" charset="-78"/>
              </a:rPr>
              <a:t>دانشجویان خلاق و سخت‌کوش تمام رشته‌ها سعی می‌کنند به ایده‌ها و رویاهایشان جامه عمل بپوشانند. اما وقتی به فهرست استارت‌آپ‌های موفق در ایران نگاه می‌کنیم، به چند شرکت صرفا خدماتی بر می‌خوریم. از طرفی هیچ‌کدام از این صنایع نوپای ایرانی به تولید محصولاتی مانند خودروی الکتریکی، تلفن همراه، کامپیوتر، خانه‌های هوشمند و به‌طور کلی محصولات «های‌تک» نمی‌پردازند. تنها به خدماتی مانند فروش اینترنتی کالا، نرم‌افزار و اجناس دست‌دوم یا تاکسی و تحویل بسته پستی و سفارش غذا بسنده می‌کنند.</a:t>
            </a:r>
            <a:endParaRPr lang="fa-IR" sz="3200" dirty="0">
              <a:cs typeface="B Nazanin" panose="000004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142" y="3940959"/>
            <a:ext cx="807390" cy="645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4409" y="3443257"/>
            <a:ext cx="820658" cy="820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1443" y="4269455"/>
            <a:ext cx="1104839" cy="70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31098" t="27123" r="30291" b="32999"/>
          <a:stretch/>
        </p:blipFill>
        <p:spPr>
          <a:xfrm>
            <a:off x="5488944" y="3693490"/>
            <a:ext cx="1453784" cy="840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7648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2" name="TextBox 1"/>
          <p:cNvSpPr txBox="1"/>
          <p:nvPr/>
        </p:nvSpPr>
        <p:spPr>
          <a:xfrm>
            <a:off x="951724" y="452841"/>
            <a:ext cx="6652726" cy="4247317"/>
          </a:xfrm>
          <a:prstGeom prst="rect">
            <a:avLst/>
          </a:prstGeom>
          <a:noFill/>
        </p:spPr>
        <p:txBody>
          <a:bodyPr wrap="square" rtlCol="1">
            <a:spAutoFit/>
          </a:bodyPr>
          <a:lstStyle/>
          <a:p>
            <a:pPr algn="r" rtl="1"/>
            <a:r>
              <a:rPr lang="fa-IR" sz="1800" dirty="0">
                <a:cs typeface="B Nazanin" panose="00000400000000000000" pitchFamily="2" charset="-78"/>
              </a:rPr>
              <a:t>قوانین هایتک </a:t>
            </a:r>
            <a:r>
              <a:rPr lang="en-US" sz="1800" dirty="0" smtClean="0">
                <a:cs typeface="B Nazanin" panose="00000400000000000000" pitchFamily="2" charset="-78"/>
              </a:rPr>
              <a:t> High-tech </a:t>
            </a:r>
            <a:r>
              <a:rPr lang="fa-IR" sz="1800" dirty="0">
                <a:cs typeface="B Nazanin" panose="00000400000000000000" pitchFamily="2" charset="-78"/>
              </a:rPr>
              <a:t>در ایران نه به سود سرمایه‌دارها و کارآفرینان و نه به سود مشتری و کارمند است. خروجی قوانین نه کارمندهایی است که در </a:t>
            </a:r>
            <a:r>
              <a:rPr lang="fa-IR" sz="1800" dirty="0">
                <a:cs typeface="B Nazanin" panose="00000400000000000000" pitchFamily="2" charset="-78"/>
                <a:hlinkClick r:id="rId3"/>
              </a:rPr>
              <a:t>شرکت‌های کوچک</a:t>
            </a:r>
            <a:r>
              <a:rPr lang="fa-IR" sz="1800" dirty="0">
                <a:cs typeface="B Nazanin" panose="00000400000000000000" pitchFamily="2" charset="-78"/>
              </a:rPr>
              <a:t> با خوشحالی و امنیت کار کنند. نه کارآفرینانی که شرکت‌هایی غول‌آسا بسازند. درواقع در اروپا، قانون می‌خواهد از عموم مردم محافظت کند و به حمایت از آن‌ها بپردازد. در آمریکا و چین قانون‌گذار می‌خواهد از خالقان شغل و ثروت حمایت کرده و از خطرات مسیر ترقی آن‌ها بکاهد. اما نگرش عمومی در ایران نسبت به قانون، عاملی بازدارنده است نه حامی. فقط برای گرفتن اخذ مجوز لازم برای </a:t>
            </a:r>
            <a:r>
              <a:rPr lang="fa-IR" sz="1800" dirty="0" smtClean="0">
                <a:cs typeface="B Nazanin" panose="00000400000000000000" pitchFamily="2" charset="-78"/>
              </a:rPr>
              <a:t>راه‌اندازی</a:t>
            </a:r>
          </a:p>
          <a:p>
            <a:pPr algn="r" rtl="1"/>
            <a:r>
              <a:rPr lang="fa-IR" sz="1800" dirty="0" smtClean="0">
                <a:cs typeface="B Nazanin" panose="00000400000000000000" pitchFamily="2" charset="-78"/>
              </a:rPr>
              <a:t> </a:t>
            </a:r>
            <a:r>
              <a:rPr lang="fa-IR" sz="1800" dirty="0">
                <a:cs typeface="B Nazanin" panose="00000400000000000000" pitchFamily="2" charset="-78"/>
              </a:rPr>
              <a:t>یک کسب‌وکار جدید، باید </a:t>
            </a:r>
            <a:r>
              <a:rPr lang="fa-IR" sz="1800" dirty="0" smtClean="0">
                <a:cs typeface="B Nazanin" panose="00000400000000000000" pitchFamily="2" charset="-78"/>
              </a:rPr>
              <a:t>از</a:t>
            </a:r>
          </a:p>
          <a:p>
            <a:pPr algn="r" rtl="1"/>
            <a:r>
              <a:rPr lang="fa-IR" sz="1800" dirty="0" smtClean="0">
                <a:cs typeface="B Nazanin" panose="00000400000000000000" pitchFamily="2" charset="-78"/>
              </a:rPr>
              <a:t> </a:t>
            </a:r>
            <a:r>
              <a:rPr lang="fa-IR" sz="1800" dirty="0">
                <a:cs typeface="B Nazanin" panose="00000400000000000000" pitchFamily="2" charset="-78"/>
              </a:rPr>
              <a:t>هفت‌خان رستم عبور کنید. </a:t>
            </a:r>
            <a:endParaRPr lang="fa-IR" sz="1800" dirty="0" smtClean="0">
              <a:cs typeface="B Nazanin" panose="00000400000000000000" pitchFamily="2" charset="-78"/>
            </a:endParaRPr>
          </a:p>
          <a:p>
            <a:pPr algn="r" rtl="1"/>
            <a:r>
              <a:rPr lang="fa-IR" sz="1800" dirty="0" smtClean="0">
                <a:cs typeface="B Nazanin" panose="00000400000000000000" pitchFamily="2" charset="-78"/>
              </a:rPr>
              <a:t>بعد </a:t>
            </a:r>
            <a:r>
              <a:rPr lang="fa-IR" sz="1800" dirty="0">
                <a:cs typeface="B Nazanin" panose="00000400000000000000" pitchFamily="2" charset="-78"/>
              </a:rPr>
              <a:t>که مجوز گرفتید، </a:t>
            </a:r>
            <a:endParaRPr lang="fa-IR" sz="1800" dirty="0" smtClean="0">
              <a:cs typeface="B Nazanin" panose="00000400000000000000" pitchFamily="2" charset="-78"/>
            </a:endParaRPr>
          </a:p>
          <a:p>
            <a:pPr algn="r" rtl="1"/>
            <a:r>
              <a:rPr lang="fa-IR" sz="1800" dirty="0" smtClean="0">
                <a:cs typeface="B Nazanin" panose="00000400000000000000" pitchFamily="2" charset="-78"/>
              </a:rPr>
              <a:t>هرلحظه </a:t>
            </a:r>
            <a:r>
              <a:rPr lang="fa-IR" sz="1800" dirty="0">
                <a:cs typeface="B Nazanin" panose="00000400000000000000" pitchFamily="2" charset="-78"/>
              </a:rPr>
              <a:t>باید منتظر لغو </a:t>
            </a:r>
            <a:endParaRPr lang="fa-IR" sz="1800" dirty="0" smtClean="0">
              <a:cs typeface="B Nazanin" panose="00000400000000000000" pitchFamily="2" charset="-78"/>
            </a:endParaRPr>
          </a:p>
          <a:p>
            <a:pPr algn="r" rtl="1"/>
            <a:r>
              <a:rPr lang="fa-IR" sz="1800" dirty="0" smtClean="0">
                <a:cs typeface="B Nazanin" panose="00000400000000000000" pitchFamily="2" charset="-78"/>
              </a:rPr>
              <a:t>پروانه </a:t>
            </a:r>
            <a:r>
              <a:rPr lang="fa-IR" sz="1800" dirty="0">
                <a:cs typeface="B Nazanin" panose="00000400000000000000" pitchFamily="2" charset="-78"/>
              </a:rPr>
              <a:t>خود باشید. این </a:t>
            </a:r>
            <a:endParaRPr lang="fa-IR" sz="1800" dirty="0" smtClean="0">
              <a:cs typeface="B Nazanin" panose="00000400000000000000" pitchFamily="2" charset="-78"/>
            </a:endParaRPr>
          </a:p>
          <a:p>
            <a:pPr algn="r" rtl="1"/>
            <a:r>
              <a:rPr lang="fa-IR" sz="1800" dirty="0" smtClean="0">
                <a:cs typeface="B Nazanin" panose="00000400000000000000" pitchFamily="2" charset="-78"/>
              </a:rPr>
              <a:t>قوانین </a:t>
            </a:r>
            <a:r>
              <a:rPr lang="fa-IR" sz="1800" dirty="0">
                <a:cs typeface="B Nazanin" panose="00000400000000000000" pitchFamily="2" charset="-78"/>
              </a:rPr>
              <a:t>بیشتر از آن‌که </a:t>
            </a:r>
            <a:endParaRPr lang="fa-IR" sz="1800" dirty="0" smtClean="0">
              <a:cs typeface="B Nazanin" panose="00000400000000000000" pitchFamily="2" charset="-78"/>
            </a:endParaRPr>
          </a:p>
          <a:p>
            <a:pPr algn="r" rtl="1"/>
            <a:r>
              <a:rPr lang="fa-IR" sz="1800" dirty="0" smtClean="0">
                <a:cs typeface="B Nazanin" panose="00000400000000000000" pitchFamily="2" charset="-78"/>
              </a:rPr>
              <a:t>امنیت </a:t>
            </a:r>
            <a:r>
              <a:rPr lang="fa-IR" sz="1800" dirty="0">
                <a:cs typeface="B Nazanin" panose="00000400000000000000" pitchFamily="2" charset="-78"/>
              </a:rPr>
              <a:t>کارآفرینان </a:t>
            </a:r>
            <a:r>
              <a:rPr lang="fa-IR" sz="1800" dirty="0" smtClean="0">
                <a:cs typeface="B Nazanin" panose="00000400000000000000" pitchFamily="2" charset="-78"/>
              </a:rPr>
              <a:t>یا </a:t>
            </a:r>
          </a:p>
          <a:p>
            <a:pPr algn="r" rtl="1"/>
            <a:r>
              <a:rPr lang="fa-IR" sz="1800" dirty="0" smtClean="0">
                <a:cs typeface="B Nazanin" panose="00000400000000000000" pitchFamily="2" charset="-78"/>
              </a:rPr>
              <a:t>مشتری‌های </a:t>
            </a:r>
            <a:r>
              <a:rPr lang="fa-IR" sz="1800" dirty="0">
                <a:cs typeface="B Nazanin" panose="00000400000000000000" pitchFamily="2" charset="-78"/>
              </a:rPr>
              <a:t>آن‌ها را تامین کند، رقابت تجاری را به مسابقات دو با مانع تبدیل می‌کند.</a:t>
            </a:r>
            <a:endParaRPr lang="fa-IR" sz="2400" dirty="0">
              <a:cs typeface="B Nazanin" panose="00000400000000000000" pitchFamily="2" charset="-78"/>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079" y="1795055"/>
            <a:ext cx="4560338" cy="25598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899276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230" y="419625"/>
            <a:ext cx="3287743" cy="4652571"/>
          </a:xfrm>
          <a:prstGeom prst="rect">
            <a:avLst/>
          </a:prstGeom>
        </p:spPr>
      </p:pic>
      <p:sp>
        <p:nvSpPr>
          <p:cNvPr id="3" name="TextBox 2"/>
          <p:cNvSpPr txBox="1"/>
          <p:nvPr/>
        </p:nvSpPr>
        <p:spPr>
          <a:xfrm>
            <a:off x="905069" y="877078"/>
            <a:ext cx="3906161" cy="3139321"/>
          </a:xfrm>
          <a:prstGeom prst="rect">
            <a:avLst/>
          </a:prstGeom>
          <a:noFill/>
        </p:spPr>
        <p:txBody>
          <a:bodyPr wrap="square" rtlCol="1">
            <a:spAutoFit/>
          </a:bodyPr>
          <a:lstStyle/>
          <a:p>
            <a:pPr algn="r" rtl="1"/>
            <a:r>
              <a:rPr lang="fa-IR" sz="1800" dirty="0">
                <a:cs typeface="B Nazanin" panose="00000400000000000000" pitchFamily="2" charset="-78"/>
              </a:rPr>
              <a:t>علم بهتر است یا ثروت؟ سوالی که به اندازه سن من و شما قدمت دارد!</a:t>
            </a:r>
            <a:endParaRPr lang="en-US" sz="1800" dirty="0">
              <a:cs typeface="B Nazanin" panose="00000400000000000000" pitchFamily="2" charset="-78"/>
            </a:endParaRPr>
          </a:p>
          <a:p>
            <a:pPr algn="r" rtl="1"/>
            <a:r>
              <a:rPr lang="fa-IR" sz="1800" b="0" i="0" dirty="0">
                <a:solidFill>
                  <a:srgbClr val="232323"/>
                </a:solidFill>
                <a:effectLst/>
                <a:latin typeface="IRANSansWeb" panose="020B0506030804020204" pitchFamily="34" charset="-78"/>
                <a:cs typeface="B Nazanin" panose="00000400000000000000" pitchFamily="2" charset="-78"/>
              </a:rPr>
              <a:t>از قدیم در پاسخ به سوال علم بهتر است یا ثروت، گفته </a:t>
            </a:r>
            <a:r>
              <a:rPr lang="fa-IR" sz="1800" b="0" i="0" dirty="0" err="1">
                <a:solidFill>
                  <a:srgbClr val="232323"/>
                </a:solidFill>
                <a:effectLst/>
                <a:latin typeface="IRANSansWeb" panose="020B0506030804020204" pitchFamily="34" charset="-78"/>
                <a:cs typeface="B Nazanin" panose="00000400000000000000" pitchFamily="2" charset="-78"/>
              </a:rPr>
              <a:t>می‌شد</a:t>
            </a:r>
            <a:r>
              <a:rPr lang="fa-IR" sz="1800" b="0" i="0" dirty="0">
                <a:solidFill>
                  <a:srgbClr val="232323"/>
                </a:solidFill>
                <a:effectLst/>
                <a:latin typeface="IRANSansWeb" panose="020B0506030804020204" pitchFamily="34" charset="-78"/>
                <a:cs typeface="B Nazanin" panose="00000400000000000000" pitchFamily="2" charset="-78"/>
              </a:rPr>
              <a:t> که علم بهتر است.</a:t>
            </a:r>
          </a:p>
          <a:p>
            <a:pPr algn="r" rtl="1"/>
            <a:r>
              <a:rPr lang="fa-IR" sz="1800" b="0" i="0" dirty="0">
                <a:solidFill>
                  <a:srgbClr val="232323"/>
                </a:solidFill>
                <a:effectLst/>
                <a:latin typeface="IRANSansWeb" panose="020B0506030804020204" pitchFamily="34" charset="-78"/>
                <a:cs typeface="B Nazanin" panose="00000400000000000000" pitchFamily="2" charset="-78"/>
              </a:rPr>
              <a:t>زیرا فردی ممکن است «ثروتمند به دنیا آمده باشد» اما اگر او دانش درستی در خصوص حفظ یا افزایش آن ثروت نداشته باشد، </a:t>
            </a:r>
            <a:r>
              <a:rPr lang="fa-IR" sz="1800" b="0" i="0" dirty="0" err="1">
                <a:solidFill>
                  <a:srgbClr val="232323"/>
                </a:solidFill>
                <a:effectLst/>
                <a:latin typeface="IRANSansWeb" panose="020B0506030804020204" pitchFamily="34" charset="-78"/>
                <a:cs typeface="B Nazanin" panose="00000400000000000000" pitchFamily="2" charset="-78"/>
              </a:rPr>
              <a:t>می‌تواند</a:t>
            </a:r>
            <a:r>
              <a:rPr lang="fa-IR" sz="1800" b="0" i="0" dirty="0">
                <a:solidFill>
                  <a:srgbClr val="232323"/>
                </a:solidFill>
                <a:effectLst/>
                <a:latin typeface="IRANSansWeb" panose="020B0506030804020204" pitchFamily="34" charset="-78"/>
                <a:cs typeface="B Nazanin" panose="00000400000000000000" pitchFamily="2" charset="-78"/>
              </a:rPr>
              <a:t> به شخصی بدون پول تبدیل شود.</a:t>
            </a:r>
          </a:p>
          <a:p>
            <a:pPr algn="r" rtl="1"/>
            <a:r>
              <a:rPr lang="fa-IR" sz="1800" b="0" i="0" dirty="0">
                <a:solidFill>
                  <a:srgbClr val="232323"/>
                </a:solidFill>
                <a:effectLst/>
                <a:latin typeface="IRANSansWeb" panose="020B0506030804020204" pitchFamily="34" charset="-78"/>
                <a:cs typeface="B Nazanin" panose="00000400000000000000" pitchFamily="2" charset="-78"/>
              </a:rPr>
              <a:t>از سوی دیگر، یک فقیر </a:t>
            </a:r>
            <a:r>
              <a:rPr lang="fa-IR" sz="1800" b="0" i="0" dirty="0" err="1">
                <a:solidFill>
                  <a:srgbClr val="232323"/>
                </a:solidFill>
                <a:effectLst/>
                <a:latin typeface="IRANSansWeb" panose="020B0506030804020204" pitchFamily="34" charset="-78"/>
                <a:cs typeface="B Nazanin" panose="00000400000000000000" pitchFamily="2" charset="-78"/>
              </a:rPr>
              <a:t>می‌تواند</a:t>
            </a:r>
            <a:r>
              <a:rPr lang="fa-IR" sz="1800" b="0" i="0" dirty="0">
                <a:solidFill>
                  <a:srgbClr val="232323"/>
                </a:solidFill>
                <a:effectLst/>
                <a:latin typeface="IRANSansWeb" panose="020B0506030804020204" pitchFamily="34" charset="-78"/>
                <a:cs typeface="B Nazanin" panose="00000400000000000000" pitchFamily="2" charset="-78"/>
              </a:rPr>
              <a:t> از طریق استفاده از دانش خود ثروت کسب کند.</a:t>
            </a:r>
          </a:p>
          <a:p>
            <a:pPr algn="r"/>
            <a:endParaRPr lang="en-US" sz="1800"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19" name="Google Shape;919;p40"/>
          <p:cNvGrpSpPr/>
          <p:nvPr/>
        </p:nvGrpSpPr>
        <p:grpSpPr>
          <a:xfrm>
            <a:off x="527100" y="368100"/>
            <a:ext cx="7903675" cy="4407033"/>
            <a:chOff x="527100" y="368100"/>
            <a:chExt cx="7903675" cy="4407033"/>
          </a:xfrm>
        </p:grpSpPr>
        <p:sp>
          <p:nvSpPr>
            <p:cNvPr id="920" name="Google Shape;920;p40"/>
            <p:cNvSpPr/>
            <p:nvPr/>
          </p:nvSpPr>
          <p:spPr>
            <a:xfrm>
              <a:off x="527100" y="368100"/>
              <a:ext cx="5953005" cy="4407033"/>
            </a:xfrm>
            <a:custGeom>
              <a:avLst/>
              <a:gdLst/>
              <a:ahLst/>
              <a:cxnLst/>
              <a:rect l="l" t="t" r="r" b="b"/>
              <a:pathLst>
                <a:path w="130577" h="99375" extrusionOk="0">
                  <a:moveTo>
                    <a:pt x="7149" y="1"/>
                  </a:moveTo>
                  <a:cubicBezTo>
                    <a:pt x="3204" y="1"/>
                    <a:pt x="0" y="3197"/>
                    <a:pt x="0" y="7142"/>
                  </a:cubicBezTo>
                  <a:lnTo>
                    <a:pt x="0" y="92234"/>
                  </a:lnTo>
                  <a:cubicBezTo>
                    <a:pt x="0" y="96178"/>
                    <a:pt x="3204" y="99374"/>
                    <a:pt x="7149" y="99374"/>
                  </a:cubicBezTo>
                  <a:lnTo>
                    <a:pt x="54195" y="99374"/>
                  </a:lnTo>
                  <a:cubicBezTo>
                    <a:pt x="74449" y="99374"/>
                    <a:pt x="93883" y="91332"/>
                    <a:pt x="108204" y="77010"/>
                  </a:cubicBezTo>
                  <a:cubicBezTo>
                    <a:pt x="122526" y="62681"/>
                    <a:pt x="130576" y="43255"/>
                    <a:pt x="130576" y="23001"/>
                  </a:cubicBezTo>
                  <a:lnTo>
                    <a:pt x="130576" y="7150"/>
                  </a:lnTo>
                  <a:cubicBezTo>
                    <a:pt x="130576" y="3205"/>
                    <a:pt x="127372" y="1"/>
                    <a:pt x="12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0"/>
            <p:cNvSpPr/>
            <p:nvPr/>
          </p:nvSpPr>
          <p:spPr>
            <a:xfrm rot="10800000">
              <a:off x="8080473" y="3890000"/>
              <a:ext cx="350302" cy="700625"/>
            </a:xfrm>
            <a:custGeom>
              <a:avLst/>
              <a:gdLst/>
              <a:ahLst/>
              <a:cxnLst/>
              <a:rect l="l" t="t" r="r" b="b"/>
              <a:pathLst>
                <a:path w="2013" h="4026" extrusionOk="0">
                  <a:moveTo>
                    <a:pt x="2013" y="0"/>
                  </a:moveTo>
                  <a:lnTo>
                    <a:pt x="0" y="2013"/>
                  </a:lnTo>
                  <a:lnTo>
                    <a:pt x="2013" y="4025"/>
                  </a:lnTo>
                  <a:lnTo>
                    <a:pt x="2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40"/>
          <p:cNvGrpSpPr/>
          <p:nvPr/>
        </p:nvGrpSpPr>
        <p:grpSpPr>
          <a:xfrm>
            <a:off x="2199253" y="-1225893"/>
            <a:ext cx="9985543" cy="8502990"/>
            <a:chOff x="2199253" y="-1225893"/>
            <a:chExt cx="9985543" cy="8502990"/>
          </a:xfrm>
        </p:grpSpPr>
        <p:grpSp>
          <p:nvGrpSpPr>
            <p:cNvPr id="923" name="Google Shape;923;p40"/>
            <p:cNvGrpSpPr/>
            <p:nvPr/>
          </p:nvGrpSpPr>
          <p:grpSpPr>
            <a:xfrm rot="5400000">
              <a:off x="2472099" y="2473657"/>
              <a:ext cx="4530594" cy="5076286"/>
              <a:chOff x="4826000" y="4400753"/>
              <a:chExt cx="4530594" cy="5076286"/>
            </a:xfrm>
          </p:grpSpPr>
          <p:sp>
            <p:nvSpPr>
              <p:cNvPr id="924" name="Google Shape;924;p40"/>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0"/>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40"/>
            <p:cNvGrpSpPr/>
            <p:nvPr/>
          </p:nvGrpSpPr>
          <p:grpSpPr>
            <a:xfrm rot="-1163065">
              <a:off x="5174738" y="-903253"/>
              <a:ext cx="2324967" cy="2229578"/>
              <a:chOff x="5165475" y="-713653"/>
              <a:chExt cx="2324999" cy="2229609"/>
            </a:xfrm>
          </p:grpSpPr>
          <p:sp>
            <p:nvSpPr>
              <p:cNvPr id="927" name="Google Shape;927;p40"/>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0"/>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40"/>
            <p:cNvGrpSpPr/>
            <p:nvPr/>
          </p:nvGrpSpPr>
          <p:grpSpPr>
            <a:xfrm rot="-3325703">
              <a:off x="8175152" y="580592"/>
              <a:ext cx="3324971" cy="3409704"/>
              <a:chOff x="7159200" y="2117361"/>
              <a:chExt cx="2271501" cy="2329387"/>
            </a:xfrm>
          </p:grpSpPr>
          <p:sp>
            <p:nvSpPr>
              <p:cNvPr id="930" name="Google Shape;930;p40"/>
              <p:cNvSpPr/>
              <p:nvPr/>
            </p:nvSpPr>
            <p:spPr>
              <a:xfrm>
                <a:off x="8101533" y="2117361"/>
                <a:ext cx="632883" cy="71589"/>
              </a:xfrm>
              <a:custGeom>
                <a:avLst/>
                <a:gdLst/>
                <a:ahLst/>
                <a:cxnLst/>
                <a:rect l="l" t="t" r="r" b="b"/>
                <a:pathLst>
                  <a:path w="15241" h="1724" fill="none" extrusionOk="0">
                    <a:moveTo>
                      <a:pt x="1" y="999"/>
                    </a:moveTo>
                    <a:cubicBezTo>
                      <a:pt x="3527" y="137"/>
                      <a:pt x="7182" y="1"/>
                      <a:pt x="10764" y="596"/>
                    </a:cubicBezTo>
                    <a:cubicBezTo>
                      <a:pt x="12286" y="846"/>
                      <a:pt x="13783" y="1224"/>
                      <a:pt x="15240" y="1723"/>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0"/>
              <p:cNvSpPr/>
              <p:nvPr/>
            </p:nvSpPr>
            <p:spPr>
              <a:xfrm>
                <a:off x="7159200" y="2158803"/>
                <a:ext cx="2271501" cy="2287944"/>
              </a:xfrm>
              <a:custGeom>
                <a:avLst/>
                <a:gdLst/>
                <a:ahLst/>
                <a:cxnLst/>
                <a:rect l="l" t="t" r="r" b="b"/>
                <a:pathLst>
                  <a:path w="54702" h="55098" fill="none" extrusionOk="0">
                    <a:moveTo>
                      <a:pt x="54702" y="34835"/>
                    </a:moveTo>
                    <a:cubicBezTo>
                      <a:pt x="50572" y="47200"/>
                      <a:pt x="37973" y="55097"/>
                      <a:pt x="24690" y="52916"/>
                    </a:cubicBezTo>
                    <a:cubicBezTo>
                      <a:pt x="9974" y="50492"/>
                      <a:pt x="0" y="36598"/>
                      <a:pt x="2423" y="21874"/>
                    </a:cubicBezTo>
                    <a:cubicBezTo>
                      <a:pt x="4235" y="10853"/>
                      <a:pt x="12486" y="2488"/>
                      <a:pt x="22694" y="1"/>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8730018" y="2175496"/>
                <a:ext cx="70219" cy="59339"/>
              </a:xfrm>
              <a:custGeom>
                <a:avLst/>
                <a:gdLst/>
                <a:ahLst/>
                <a:cxnLst/>
                <a:rect l="l" t="t" r="r" b="b"/>
                <a:pathLst>
                  <a:path w="1691" h="1429" extrusionOk="0">
                    <a:moveTo>
                      <a:pt x="767" y="1"/>
                    </a:moveTo>
                    <a:cubicBezTo>
                      <a:pt x="442" y="1"/>
                      <a:pt x="123" y="218"/>
                      <a:pt x="65" y="597"/>
                    </a:cubicBezTo>
                    <a:cubicBezTo>
                      <a:pt x="0" y="983"/>
                      <a:pt x="258" y="1354"/>
                      <a:pt x="653" y="1418"/>
                    </a:cubicBezTo>
                    <a:cubicBezTo>
                      <a:pt x="694" y="1425"/>
                      <a:pt x="735" y="1429"/>
                      <a:pt x="775" y="1429"/>
                    </a:cubicBezTo>
                    <a:cubicBezTo>
                      <a:pt x="1328" y="1429"/>
                      <a:pt x="1690" y="780"/>
                      <a:pt x="1345" y="299"/>
                    </a:cubicBezTo>
                    <a:cubicBezTo>
                      <a:pt x="1198" y="95"/>
                      <a:pt x="981"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3" name="Google Shape;933;p40"/>
          <p:cNvSpPr txBox="1">
            <a:spLocks noGrp="1"/>
          </p:cNvSpPr>
          <p:nvPr>
            <p:ph type="title"/>
          </p:nvPr>
        </p:nvSpPr>
        <p:spPr>
          <a:xfrm>
            <a:off x="901613" y="1847944"/>
            <a:ext cx="4000500" cy="103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hlink"/>
              </a:buClr>
              <a:buSzPts val="1100"/>
              <a:buFont typeface="Arial"/>
              <a:buNone/>
            </a:pPr>
            <a:r>
              <a:rPr lang="fa-IR" dirty="0" smtClean="0">
                <a:solidFill>
                  <a:schemeClr val="lt1"/>
                </a:solidFill>
                <a:cs typeface="B Titr" panose="00000700000000000000" pitchFamily="2" charset="-78"/>
              </a:rPr>
              <a:t>فروش</a:t>
            </a:r>
            <a:endParaRPr dirty="0">
              <a:solidFill>
                <a:schemeClr val="lt1"/>
              </a:solidFill>
              <a:cs typeface="B Titr" panose="00000700000000000000" pitchFamily="2" charset="-78"/>
            </a:endParaRPr>
          </a:p>
        </p:txBody>
      </p:sp>
      <p:sp>
        <p:nvSpPr>
          <p:cNvPr id="934" name="Google Shape;934;p40"/>
          <p:cNvSpPr txBox="1">
            <a:spLocks noGrp="1"/>
          </p:cNvSpPr>
          <p:nvPr>
            <p:ph type="subTitle" idx="1"/>
          </p:nvPr>
        </p:nvSpPr>
        <p:spPr>
          <a:xfrm>
            <a:off x="901613" y="2804585"/>
            <a:ext cx="4694400" cy="462000"/>
          </a:xfrm>
          <a:prstGeom prst="rect">
            <a:avLst/>
          </a:prstGeom>
        </p:spPr>
        <p:txBody>
          <a:bodyPr spcFirstLastPara="1" wrap="square" lIns="91425" tIns="91425" rIns="91425" bIns="0" anchor="t" anchorCtr="0">
            <a:noAutofit/>
          </a:bodyPr>
          <a:lstStyle/>
          <a:p>
            <a:pPr marL="0" lvl="0" indent="0" algn="l" rtl="0">
              <a:spcBef>
                <a:spcPts val="0"/>
              </a:spcBef>
              <a:spcAft>
                <a:spcPts val="1200"/>
              </a:spcAft>
              <a:buClr>
                <a:schemeClr val="hlink"/>
              </a:buClr>
              <a:buSzPts val="1100"/>
              <a:buFont typeface="Arial"/>
              <a:buNone/>
            </a:pPr>
            <a:r>
              <a:rPr lang="fa-IR" dirty="0" smtClean="0">
                <a:solidFill>
                  <a:schemeClr val="lt1"/>
                </a:solidFill>
                <a:cs typeface="B Titr" panose="00000700000000000000" pitchFamily="2" charset="-78"/>
              </a:rPr>
              <a:t>و</a:t>
            </a:r>
            <a:endParaRPr dirty="0">
              <a:solidFill>
                <a:schemeClr val="lt1"/>
              </a:solidFill>
              <a:cs typeface="B Titr" panose="00000700000000000000" pitchFamily="2" charset="-78"/>
            </a:endParaRPr>
          </a:p>
        </p:txBody>
      </p:sp>
      <p:grpSp>
        <p:nvGrpSpPr>
          <p:cNvPr id="935" name="Google Shape;935;p40"/>
          <p:cNvGrpSpPr/>
          <p:nvPr/>
        </p:nvGrpSpPr>
        <p:grpSpPr>
          <a:xfrm>
            <a:off x="3873600" y="800425"/>
            <a:ext cx="2828875" cy="3790212"/>
            <a:chOff x="3873600" y="800425"/>
            <a:chExt cx="2828875" cy="3790212"/>
          </a:xfrm>
        </p:grpSpPr>
        <p:grpSp>
          <p:nvGrpSpPr>
            <p:cNvPr id="936" name="Google Shape;936;p40"/>
            <p:cNvGrpSpPr/>
            <p:nvPr/>
          </p:nvGrpSpPr>
          <p:grpSpPr>
            <a:xfrm>
              <a:off x="5819942" y="4257166"/>
              <a:ext cx="882533" cy="333471"/>
              <a:chOff x="3551575" y="3215125"/>
              <a:chExt cx="389450" cy="147150"/>
            </a:xfrm>
          </p:grpSpPr>
          <p:sp>
            <p:nvSpPr>
              <p:cNvPr id="937" name="Google Shape;937;p40"/>
              <p:cNvSpPr/>
              <p:nvPr/>
            </p:nvSpPr>
            <p:spPr>
              <a:xfrm>
                <a:off x="3551575"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a:off x="3551575"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a:off x="361215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a:off x="361215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a:off x="3551575"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a:off x="3551575"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367272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a:off x="367272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a:off x="373330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373330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a:off x="367272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a:off x="367272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a:off x="379387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a:off x="379387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a:off x="3854475" y="3275700"/>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a:off x="3854475" y="3275700"/>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0"/>
              <p:cNvSpPr/>
              <p:nvPr/>
            </p:nvSpPr>
            <p:spPr>
              <a:xfrm>
                <a:off x="379387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379387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3915050"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3915050"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a:off x="3915050"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a:off x="3915050"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40"/>
            <p:cNvGrpSpPr/>
            <p:nvPr/>
          </p:nvGrpSpPr>
          <p:grpSpPr>
            <a:xfrm>
              <a:off x="3873600" y="800425"/>
              <a:ext cx="722099" cy="407700"/>
              <a:chOff x="1211425" y="918075"/>
              <a:chExt cx="722099" cy="407700"/>
            </a:xfrm>
          </p:grpSpPr>
          <p:sp>
            <p:nvSpPr>
              <p:cNvPr id="960" name="Google Shape;960;p40"/>
              <p:cNvSpPr/>
              <p:nvPr/>
            </p:nvSpPr>
            <p:spPr>
              <a:xfrm>
                <a:off x="1211425"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1211425"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1211425"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1350996"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1350996"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1350996"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1490124"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1490124"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1490124"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1629759" y="1300772"/>
                <a:ext cx="25003" cy="25003"/>
              </a:xfrm>
              <a:custGeom>
                <a:avLst/>
                <a:gdLst/>
                <a:ahLst/>
                <a:cxnLst/>
                <a:rect l="l" t="t" r="r" b="b"/>
                <a:pathLst>
                  <a:path w="395"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1629759" y="1109171"/>
                <a:ext cx="25003" cy="25509"/>
              </a:xfrm>
              <a:custGeom>
                <a:avLst/>
                <a:gdLst/>
                <a:ahLst/>
                <a:cxnLst/>
                <a:rect l="l" t="t" r="r" b="b"/>
                <a:pathLst>
                  <a:path w="395"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1629759" y="918075"/>
                <a:ext cx="25003" cy="25066"/>
              </a:xfrm>
              <a:custGeom>
                <a:avLst/>
                <a:gdLst/>
                <a:ahLst/>
                <a:cxnLst/>
                <a:rect l="l" t="t" r="r" b="b"/>
                <a:pathLst>
                  <a:path w="395"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1768887"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1768887"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1768887"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1907952" y="1300772"/>
                <a:ext cx="25572" cy="25003"/>
              </a:xfrm>
              <a:custGeom>
                <a:avLst/>
                <a:gdLst/>
                <a:ahLst/>
                <a:cxnLst/>
                <a:rect l="l" t="t" r="r" b="b"/>
                <a:pathLst>
                  <a:path w="404" h="395" extrusionOk="0">
                    <a:moveTo>
                      <a:pt x="1" y="0"/>
                    </a:moveTo>
                    <a:lnTo>
                      <a:pt x="1" y="395"/>
                    </a:lnTo>
                    <a:lnTo>
                      <a:pt x="403" y="395"/>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907952" y="1109171"/>
                <a:ext cx="25572" cy="25509"/>
              </a:xfrm>
              <a:custGeom>
                <a:avLst/>
                <a:gdLst/>
                <a:ahLst/>
                <a:cxnLst/>
                <a:rect l="l" t="t" r="r" b="b"/>
                <a:pathLst>
                  <a:path w="404" h="403" extrusionOk="0">
                    <a:moveTo>
                      <a:pt x="1" y="0"/>
                    </a:moveTo>
                    <a:lnTo>
                      <a:pt x="1" y="403"/>
                    </a:lnTo>
                    <a:lnTo>
                      <a:pt x="403" y="403"/>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1907952" y="918075"/>
                <a:ext cx="25572" cy="25066"/>
              </a:xfrm>
              <a:custGeom>
                <a:avLst/>
                <a:gdLst/>
                <a:ahLst/>
                <a:cxnLst/>
                <a:rect l="l" t="t" r="r" b="b"/>
                <a:pathLst>
                  <a:path w="404" h="396" extrusionOk="0">
                    <a:moveTo>
                      <a:pt x="1" y="1"/>
                    </a:moveTo>
                    <a:lnTo>
                      <a:pt x="1" y="395"/>
                    </a:lnTo>
                    <a:lnTo>
                      <a:pt x="403" y="395"/>
                    </a:lnTo>
                    <a:lnTo>
                      <a:pt x="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 name="Google Shape;933;p40"/>
          <p:cNvSpPr txBox="1">
            <a:spLocks/>
          </p:cNvSpPr>
          <p:nvPr/>
        </p:nvSpPr>
        <p:spPr>
          <a:xfrm>
            <a:off x="955168" y="3303848"/>
            <a:ext cx="4000500" cy="103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6000"/>
              <a:buFont typeface="Poppins"/>
              <a:buNone/>
              <a:defRPr sz="60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6000"/>
              <a:buFont typeface="Poppins"/>
              <a:buNone/>
              <a:defRPr sz="60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6000"/>
              <a:buFont typeface="Poppins"/>
              <a:buNone/>
              <a:defRPr sz="60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6000"/>
              <a:buFont typeface="Poppins"/>
              <a:buNone/>
              <a:defRPr sz="60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6000"/>
              <a:buFont typeface="Poppins"/>
              <a:buNone/>
              <a:defRPr sz="60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6000"/>
              <a:buFont typeface="Poppins"/>
              <a:buNone/>
              <a:defRPr sz="60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6000"/>
              <a:buFont typeface="Poppins"/>
              <a:buNone/>
              <a:defRPr sz="60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6000"/>
              <a:buFont typeface="Poppins"/>
              <a:buNone/>
              <a:defRPr sz="60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6000"/>
              <a:buFont typeface="Poppins"/>
              <a:buNone/>
              <a:defRPr sz="6000" b="1" i="0" u="none" strike="noStrike" cap="none">
                <a:solidFill>
                  <a:schemeClr val="dk1"/>
                </a:solidFill>
                <a:latin typeface="Poppins"/>
                <a:ea typeface="Poppins"/>
                <a:cs typeface="Poppins"/>
                <a:sym typeface="Poppins"/>
              </a:defRPr>
            </a:lvl9pPr>
          </a:lstStyle>
          <a:p>
            <a:pPr>
              <a:buClr>
                <a:schemeClr val="hlink"/>
              </a:buClr>
              <a:buSzPts val="1100"/>
              <a:buFont typeface="Arial"/>
              <a:buNone/>
            </a:pPr>
            <a:r>
              <a:rPr lang="fa-IR" dirty="0" smtClean="0">
                <a:solidFill>
                  <a:srgbClr val="A7F6CF"/>
                </a:solidFill>
                <a:cs typeface="B Titr" panose="00000700000000000000" pitchFamily="2" charset="-78"/>
              </a:rPr>
              <a:t>بازاریابی</a:t>
            </a:r>
            <a:endParaRPr lang="fa-IR" dirty="0">
              <a:solidFill>
                <a:srgbClr val="A7F6CF"/>
              </a:solidFill>
              <a:cs typeface="B Titr" panose="00000700000000000000" pitchFamily="2" charset="-78"/>
            </a:endParaRPr>
          </a:p>
        </p:txBody>
      </p:sp>
    </p:spTree>
    <p:extLst>
      <p:ext uri="{BB962C8B-B14F-4D97-AF65-F5344CB8AC3E}">
        <p14:creationId xmlns:p14="http://schemas.microsoft.com/office/powerpoint/2010/main" val="370886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2" name="TextBox 1"/>
          <p:cNvSpPr txBox="1"/>
          <p:nvPr/>
        </p:nvSpPr>
        <p:spPr>
          <a:xfrm>
            <a:off x="1054359" y="709127"/>
            <a:ext cx="6540759" cy="2000548"/>
          </a:xfrm>
          <a:prstGeom prst="rect">
            <a:avLst/>
          </a:prstGeom>
          <a:noFill/>
        </p:spPr>
        <p:txBody>
          <a:bodyPr wrap="square" rtlCol="1">
            <a:spAutoFit/>
          </a:bodyPr>
          <a:lstStyle/>
          <a:p>
            <a:pPr algn="r" rtl="1" fontAlgn="base"/>
            <a:r>
              <a:rPr lang="fa-IR" sz="2800" dirty="0">
                <a:cs typeface="B Titr" panose="00000700000000000000" pitchFamily="2" charset="-78"/>
              </a:rPr>
              <a:t>فروش = محصولی که موجود است را بفروشید</a:t>
            </a:r>
            <a:endParaRPr lang="fa-IR" sz="2800" b="1" dirty="0">
              <a:cs typeface="B Titr" panose="00000700000000000000" pitchFamily="2" charset="-78"/>
            </a:endParaRPr>
          </a:p>
          <a:p>
            <a:r>
              <a:rPr lang="fa-IR" sz="2400" dirty="0"/>
              <a:t/>
            </a:r>
            <a:br>
              <a:rPr lang="fa-IR" sz="2400" dirty="0"/>
            </a:br>
            <a:r>
              <a:rPr lang="fa-IR" sz="2400" dirty="0">
                <a:cs typeface="B Titr" panose="00000700000000000000" pitchFamily="2" charset="-78"/>
              </a:rPr>
              <a:t/>
            </a:r>
            <a:br>
              <a:rPr lang="fa-IR" sz="2400" dirty="0">
                <a:cs typeface="B Titr" panose="00000700000000000000" pitchFamily="2" charset="-78"/>
              </a:rPr>
            </a:br>
            <a:endParaRPr lang="fa-IR" sz="4800" dirty="0">
              <a:cs typeface="B Titr" panose="000007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21" y="1351306"/>
            <a:ext cx="7412006" cy="3434229"/>
          </a:xfrm>
          <a:prstGeom prst="rect">
            <a:avLst/>
          </a:prstGeom>
        </p:spPr>
      </p:pic>
    </p:spTree>
    <p:extLst>
      <p:ext uri="{BB962C8B-B14F-4D97-AF65-F5344CB8AC3E}">
        <p14:creationId xmlns:p14="http://schemas.microsoft.com/office/powerpoint/2010/main" val="512872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2" name="TextBox 1"/>
          <p:cNvSpPr txBox="1"/>
          <p:nvPr/>
        </p:nvSpPr>
        <p:spPr>
          <a:xfrm>
            <a:off x="1054359" y="709127"/>
            <a:ext cx="6540759" cy="2308324"/>
          </a:xfrm>
          <a:prstGeom prst="rect">
            <a:avLst/>
          </a:prstGeom>
          <a:noFill/>
        </p:spPr>
        <p:txBody>
          <a:bodyPr wrap="square" rtlCol="1">
            <a:spAutoFit/>
          </a:bodyPr>
          <a:lstStyle/>
          <a:p>
            <a:pPr algn="r" fontAlgn="base"/>
            <a:r>
              <a:rPr lang="fa-IR" sz="2000" dirty="0">
                <a:cs typeface="B Titr" panose="00000700000000000000" pitchFamily="2" charset="-78"/>
              </a:rPr>
              <a:t>بازاریابی = هم اکنون و در آینده، با مشتریان خود هم سو شوید</a:t>
            </a:r>
            <a:endParaRPr lang="fa-IR" sz="2000" b="1" dirty="0">
              <a:cs typeface="B Titr" panose="00000700000000000000" pitchFamily="2" charset="-78"/>
            </a:endParaRPr>
          </a:p>
          <a:p>
            <a:r>
              <a:rPr lang="fa-IR" sz="2800" dirty="0"/>
              <a:t/>
            </a:r>
            <a:br>
              <a:rPr lang="fa-IR" sz="2800" dirty="0"/>
            </a:br>
            <a:r>
              <a:rPr lang="fa-IR" sz="2400" dirty="0"/>
              <a:t/>
            </a:r>
            <a:br>
              <a:rPr lang="fa-IR" sz="2400" dirty="0"/>
            </a:br>
            <a:r>
              <a:rPr lang="fa-IR" sz="2400" dirty="0">
                <a:cs typeface="B Titr" panose="00000700000000000000" pitchFamily="2" charset="-78"/>
              </a:rPr>
              <a:t/>
            </a:r>
            <a:br>
              <a:rPr lang="fa-IR" sz="2400" dirty="0">
                <a:cs typeface="B Titr" panose="00000700000000000000" pitchFamily="2" charset="-78"/>
              </a:rPr>
            </a:br>
            <a:endParaRPr lang="fa-IR" sz="4800" dirty="0">
              <a:cs typeface="B Titr" panose="000007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21" y="1915442"/>
            <a:ext cx="7412006" cy="2305957"/>
          </a:xfrm>
          <a:prstGeom prst="rect">
            <a:avLst/>
          </a:prstGeom>
        </p:spPr>
      </p:pic>
    </p:spTree>
    <p:extLst>
      <p:ext uri="{BB962C8B-B14F-4D97-AF65-F5344CB8AC3E}">
        <p14:creationId xmlns:p14="http://schemas.microsoft.com/office/powerpoint/2010/main" val="750526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2" name="TextBox 1"/>
          <p:cNvSpPr txBox="1"/>
          <p:nvPr/>
        </p:nvSpPr>
        <p:spPr>
          <a:xfrm>
            <a:off x="1054359" y="709127"/>
            <a:ext cx="6540759" cy="3108543"/>
          </a:xfrm>
          <a:prstGeom prst="rect">
            <a:avLst/>
          </a:prstGeom>
          <a:noFill/>
        </p:spPr>
        <p:txBody>
          <a:bodyPr wrap="square" rtlCol="1">
            <a:spAutoFit/>
          </a:bodyPr>
          <a:lstStyle/>
          <a:p>
            <a:pPr fontAlgn="base"/>
            <a:r>
              <a:rPr lang="fa-IR" sz="2800" dirty="0">
                <a:cs typeface="B Titr" panose="00000700000000000000" pitchFamily="2" charset="-78"/>
              </a:rPr>
              <a:t>بدون بازاریابی، فروش ضربه خواهد </a:t>
            </a:r>
            <a:r>
              <a:rPr lang="fa-IR" sz="2800" dirty="0" smtClean="0">
                <a:cs typeface="B Titr" panose="00000700000000000000" pitchFamily="2" charset="-78"/>
              </a:rPr>
              <a:t>خورد</a:t>
            </a:r>
            <a:r>
              <a:rPr lang="fa-IR" sz="4800" dirty="0">
                <a:cs typeface="B Titr" panose="00000700000000000000" pitchFamily="2" charset="-78"/>
              </a:rPr>
              <a:t/>
            </a:r>
            <a:br>
              <a:rPr lang="fa-IR" sz="4800" dirty="0">
                <a:cs typeface="B Titr" panose="00000700000000000000" pitchFamily="2" charset="-78"/>
              </a:rPr>
            </a:br>
            <a:r>
              <a:rPr lang="fa-IR" sz="4400" dirty="0">
                <a:cs typeface="B Titr" panose="00000700000000000000" pitchFamily="2" charset="-78"/>
              </a:rPr>
              <a:t/>
            </a:r>
            <a:br>
              <a:rPr lang="fa-IR" sz="4400" dirty="0">
                <a:cs typeface="B Titr" panose="00000700000000000000" pitchFamily="2" charset="-78"/>
              </a:rPr>
            </a:br>
            <a:r>
              <a:rPr lang="fa-IR" sz="4400" dirty="0">
                <a:cs typeface="B Titr" panose="00000700000000000000" pitchFamily="2" charset="-78"/>
              </a:rPr>
              <a:t/>
            </a:r>
            <a:br>
              <a:rPr lang="fa-IR" sz="4400" dirty="0">
                <a:cs typeface="B Titr" panose="00000700000000000000" pitchFamily="2" charset="-78"/>
              </a:rPr>
            </a:br>
            <a:endParaRPr lang="fa-IR" sz="8000" dirty="0">
              <a:cs typeface="B Titr" panose="00000700000000000000"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188" y="1446246"/>
            <a:ext cx="5599475" cy="3294358"/>
          </a:xfrm>
          <a:prstGeom prst="rect">
            <a:avLst/>
          </a:prstGeom>
        </p:spPr>
      </p:pic>
    </p:spTree>
    <p:extLst>
      <p:ext uri="{BB962C8B-B14F-4D97-AF65-F5344CB8AC3E}">
        <p14:creationId xmlns:p14="http://schemas.microsoft.com/office/powerpoint/2010/main" val="4168721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4" name="Google Shape;750;p34"/>
          <p:cNvSpPr txBox="1">
            <a:spLocks noGrp="1"/>
          </p:cNvSpPr>
          <p:nvPr>
            <p:ph type="title"/>
          </p:nvPr>
        </p:nvSpPr>
        <p:spPr>
          <a:xfrm>
            <a:off x="713225" y="419625"/>
            <a:ext cx="7717500" cy="577500"/>
          </a:xfrm>
          <a:prstGeom prst="rect">
            <a:avLst/>
          </a:prstGeom>
        </p:spPr>
        <p:txBody>
          <a:bodyPr spcFirstLastPara="1" wrap="square" lIns="91425" tIns="91425" rIns="91425" bIns="91425" anchor="t" anchorCtr="0">
            <a:noAutofit/>
          </a:bodyPr>
          <a:lstStyle/>
          <a:p>
            <a:pPr algn="ctr" fontAlgn="base"/>
            <a:r>
              <a:rPr lang="fa-IR" dirty="0">
                <a:cs typeface="B Titr" panose="00000700000000000000" pitchFamily="2" charset="-78"/>
              </a:rPr>
              <a:t>تفاوت‌ های بازاریاب و فروشنده</a:t>
            </a:r>
          </a:p>
        </p:txBody>
      </p:sp>
      <p:graphicFrame>
        <p:nvGraphicFramePr>
          <p:cNvPr id="5" name="Google Shape;751;p34"/>
          <p:cNvGraphicFramePr/>
          <p:nvPr>
            <p:extLst>
              <p:ext uri="{D42A27DB-BD31-4B8C-83A1-F6EECF244321}">
                <p14:modId xmlns:p14="http://schemas.microsoft.com/office/powerpoint/2010/main" val="1204622481"/>
              </p:ext>
            </p:extLst>
          </p:nvPr>
        </p:nvGraphicFramePr>
        <p:xfrm>
          <a:off x="793102" y="997125"/>
          <a:ext cx="7109927" cy="4035925"/>
        </p:xfrm>
        <a:graphic>
          <a:graphicData uri="http://schemas.openxmlformats.org/drawingml/2006/table">
            <a:tbl>
              <a:tblPr>
                <a:noFill/>
                <a:tableStyleId>{2FC5CC41-D961-428B-AD6C-32C7D61ECF64}</a:tableStyleId>
              </a:tblPr>
              <a:tblGrid>
                <a:gridCol w="3449882">
                  <a:extLst>
                    <a:ext uri="{9D8B030D-6E8A-4147-A177-3AD203B41FA5}">
                      <a16:colId xmlns:a16="http://schemas.microsoft.com/office/drawing/2014/main" val="20001"/>
                    </a:ext>
                  </a:extLst>
                </a:gridCol>
                <a:gridCol w="3660045">
                  <a:extLst>
                    <a:ext uri="{9D8B030D-6E8A-4147-A177-3AD203B41FA5}">
                      <a16:colId xmlns:a16="http://schemas.microsoft.com/office/drawing/2014/main" val="20002"/>
                    </a:ext>
                  </a:extLst>
                </a:gridCol>
              </a:tblGrid>
              <a:tr h="522175">
                <a:tc>
                  <a:txBody>
                    <a:bodyPr/>
                    <a:lstStyle/>
                    <a:p>
                      <a:pPr marL="0" lvl="0" indent="0" algn="ctr" rtl="0">
                        <a:spcBef>
                          <a:spcPts val="0"/>
                        </a:spcBef>
                        <a:spcAft>
                          <a:spcPts val="0"/>
                        </a:spcAft>
                        <a:buNone/>
                      </a:pPr>
                      <a:r>
                        <a:rPr lang="fa-IR" sz="2200" b="1" dirty="0" smtClean="0">
                          <a:solidFill>
                            <a:schemeClr val="dk1"/>
                          </a:solidFill>
                          <a:latin typeface="Poppins"/>
                          <a:ea typeface="Poppins"/>
                          <a:cs typeface="B Nazanin" panose="00000400000000000000" pitchFamily="2" charset="-78"/>
                          <a:sym typeface="Poppins"/>
                        </a:rPr>
                        <a:t>فروشنده</a:t>
                      </a:r>
                      <a:endParaRPr sz="2200" b="1" dirty="0">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a-IR" sz="2200" b="1" dirty="0" smtClean="0">
                          <a:solidFill>
                            <a:schemeClr val="dk1"/>
                          </a:solidFill>
                          <a:latin typeface="Poppins"/>
                          <a:ea typeface="Poppins"/>
                          <a:cs typeface="B Nazanin" panose="00000400000000000000" pitchFamily="2" charset="-78"/>
                          <a:sym typeface="Poppins"/>
                        </a:rPr>
                        <a:t>بازاریاب</a:t>
                      </a:r>
                      <a:endParaRPr sz="2200" b="1" dirty="0">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85300">
                <a:tc>
                  <a:txBody>
                    <a:bodyPr/>
                    <a:lstStyle/>
                    <a:p>
                      <a:pPr algn="ctr" fontAlgn="ctr"/>
                      <a:r>
                        <a:rPr lang="fa-IR" sz="1400" b="0" i="0" u="none" strike="noStrike" cap="none" dirty="0" smtClean="0">
                          <a:solidFill>
                            <a:srgbClr val="000000"/>
                          </a:solidFill>
                          <a:effectLst/>
                          <a:latin typeface="Arial"/>
                          <a:ea typeface="Arial"/>
                          <a:cs typeface="B Nazanin" panose="00000400000000000000" pitchFamily="2" charset="-78"/>
                          <a:sym typeface="Arial"/>
                        </a:rPr>
                        <a:t>من محصولی دارم که قصد فروش آن را دارم. پس کارم متقاعد کردن مشتری به خرید است.</a:t>
                      </a:r>
                      <a:endParaRPr lang="fa-IR" dirty="0">
                        <a:effectLst/>
                        <a:cs typeface="B Nazanin" panose="00000400000000000000" pitchFamily="2" charset="-78"/>
                      </a:endParaRPr>
                    </a:p>
                  </a:txBody>
                  <a:tcPr marL="95250" marR="95250" marT="95250" marB="95250" anchor="ctr">
                    <a:lnL w="9525" cap="flat" cmpd="sng">
                      <a:no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ctr"/>
                      <a:r>
                        <a:rPr lang="fa-IR" sz="1400" b="0" i="0" u="none" strike="noStrike" cap="none" dirty="0" smtClean="0">
                          <a:solidFill>
                            <a:srgbClr val="000000"/>
                          </a:solidFill>
                          <a:effectLst/>
                          <a:latin typeface="Arial"/>
                          <a:ea typeface="Arial"/>
                          <a:cs typeface="B Nazanin" panose="00000400000000000000" pitchFamily="2" charset="-78"/>
                          <a:sym typeface="Arial"/>
                        </a:rPr>
                        <a:t>من طیفی از محصولات دارم و هدفم این است که مطمئن شوم با نیاز مشتریان همخوانی دارند.</a:t>
                      </a:r>
                      <a:endParaRPr lang="fa-IR" dirty="0">
                        <a:effectLst/>
                        <a:cs typeface="B Nazanin" panose="00000400000000000000" pitchFamily="2" charset="-78"/>
                      </a:endParaRPr>
                    </a:p>
                  </a:txBody>
                  <a:tcPr marL="95250" marR="95250" marT="95250" marB="95250" anchor="ctr">
                    <a:lnL w="9525" cap="flat" cmpd="sng" algn="ctr">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76150">
                <a:tc>
                  <a:txBody>
                    <a:bodyPr/>
                    <a:lstStyle/>
                    <a:p>
                      <a:pPr algn="ctr" fontAlgn="ctr"/>
                      <a:r>
                        <a:rPr lang="fa-IR" sz="1400" b="0" i="0" u="none" strike="noStrike" cap="none" dirty="0" smtClean="0">
                          <a:solidFill>
                            <a:srgbClr val="000000"/>
                          </a:solidFill>
                          <a:effectLst/>
                          <a:latin typeface="Arial"/>
                          <a:ea typeface="Arial"/>
                          <a:cs typeface="B Nazanin" panose="00000400000000000000" pitchFamily="2" charset="-78"/>
                          <a:sym typeface="Arial"/>
                        </a:rPr>
                        <a:t>قیمت معمولاً بزرگترین مانع برای فروش است. همیشه مشتریان به من می‌گویند که قیمت‌های ما از رقبا بالاتر است.</a:t>
                      </a:r>
                      <a:endParaRPr lang="fa-IR" dirty="0">
                        <a:effectLst/>
                        <a:cs typeface="B Nazanin" panose="00000400000000000000" pitchFamily="2" charset="-78"/>
                      </a:endParaRPr>
                    </a:p>
                  </a:txBody>
                  <a:tcPr marL="95250" marR="95250" marT="95250" marB="95250" anchor="ctr">
                    <a:lnL w="9525" cap="flat" cmpd="sng">
                      <a:no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ctr"/>
                      <a:r>
                        <a:rPr lang="fa-IR" sz="1400" b="0" i="0" u="none" strike="noStrike" cap="none" dirty="0" smtClean="0">
                          <a:solidFill>
                            <a:srgbClr val="000000"/>
                          </a:solidFill>
                          <a:effectLst/>
                          <a:latin typeface="Arial"/>
                          <a:ea typeface="Arial"/>
                          <a:cs typeface="B Nazanin" panose="00000400000000000000" pitchFamily="2" charset="-78"/>
                          <a:sym typeface="Arial"/>
                        </a:rPr>
                        <a:t>من باید ارزش کالا را بشناسم، بفهمم که مشتری چه می‌خواهد و چقدر حاضر است بابت آن هزینه کند. من می‌خواهم مطمئن شوم که ما پولی را از دست نمی‌دهیم.</a:t>
                      </a:r>
                      <a:endParaRPr lang="fa-IR" dirty="0">
                        <a:effectLst/>
                        <a:cs typeface="B Nazanin" panose="00000400000000000000" pitchFamily="2" charset="-78"/>
                      </a:endParaRPr>
                    </a:p>
                  </a:txBody>
                  <a:tcPr marL="95250" marR="95250" marT="95250" marB="95250" anchor="ctr">
                    <a:lnL w="9525" cap="flat" cmpd="sng" algn="ctr">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76150">
                <a:tc>
                  <a:txBody>
                    <a:bodyPr/>
                    <a:lstStyle/>
                    <a:p>
                      <a:pPr algn="ctr" fontAlgn="ctr"/>
                      <a:r>
                        <a:rPr lang="fa-IR" sz="1400" b="0" i="0" u="none" strike="noStrike" cap="none" dirty="0" smtClean="0">
                          <a:solidFill>
                            <a:srgbClr val="000000"/>
                          </a:solidFill>
                          <a:effectLst/>
                          <a:latin typeface="Arial"/>
                          <a:ea typeface="Arial"/>
                          <a:cs typeface="B Nazanin" panose="00000400000000000000" pitchFamily="2" charset="-78"/>
                          <a:sym typeface="Arial"/>
                        </a:rPr>
                        <a:t>از نظر من، پیشنهاداتی که مربوط به محصول هستند و تخفیف ارائه می‌دهند، بیشترین تاثیر را دارند.</a:t>
                      </a:r>
                      <a:endParaRPr lang="fa-IR" dirty="0">
                        <a:effectLst/>
                        <a:cs typeface="B Nazanin" panose="00000400000000000000" pitchFamily="2" charset="-78"/>
                      </a:endParaRPr>
                    </a:p>
                  </a:txBody>
                  <a:tcPr marL="95250" marR="95250" marT="95250" marB="95250" anchor="ctr">
                    <a:lnL w="9525" cap="flat" cmpd="sng">
                      <a:no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ctr"/>
                      <a:r>
                        <a:rPr lang="fa-IR" sz="1400" b="0" i="0" u="none" strike="noStrike" cap="none" dirty="0" smtClean="0">
                          <a:solidFill>
                            <a:srgbClr val="000000"/>
                          </a:solidFill>
                          <a:effectLst/>
                          <a:latin typeface="Arial"/>
                          <a:ea typeface="Arial"/>
                          <a:cs typeface="B Nazanin" panose="00000400000000000000" pitchFamily="2" charset="-78"/>
                          <a:sym typeface="Arial"/>
                        </a:rPr>
                        <a:t>پیشنهادات باید واکنشی مثبت از مخاطبان هدف بگیرند، که یعنی هر کسی که می‌تواند تصمیم خرید محصولات ما را بگیرد.</a:t>
                      </a:r>
                      <a:endParaRPr lang="fa-IR" dirty="0">
                        <a:effectLst/>
                        <a:cs typeface="B Nazanin" panose="00000400000000000000" pitchFamily="2" charset="-78"/>
                      </a:endParaRPr>
                    </a:p>
                  </a:txBody>
                  <a:tcPr marL="95250" marR="95250" marT="95250" marB="95250" anchor="ctr">
                    <a:lnL w="9525" cap="flat" cmpd="sng" algn="ctr">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76150">
                <a:tc>
                  <a:txBody>
                    <a:bodyPr/>
                    <a:lstStyle/>
                    <a:p>
                      <a:pPr algn="ctr" fontAlgn="ctr"/>
                      <a:r>
                        <a:rPr lang="fa-IR" sz="1400" b="0" i="0" u="none" strike="noStrike" cap="none" dirty="0" smtClean="0">
                          <a:solidFill>
                            <a:srgbClr val="000000"/>
                          </a:solidFill>
                          <a:effectLst/>
                          <a:latin typeface="Arial"/>
                          <a:ea typeface="Arial"/>
                          <a:cs typeface="B Nazanin" panose="00000400000000000000" pitchFamily="2" charset="-78"/>
                          <a:sym typeface="Arial"/>
                        </a:rPr>
                        <a:t>در اکثر مواقع، من ترجیح میدهم با خریدار صحبت کنم - یعنی کسی که سفارش را می‌دهد. کار من بیشتر تعامل یک به یک است.</a:t>
                      </a:r>
                      <a:endParaRPr lang="fa-IR" dirty="0">
                        <a:effectLst/>
                        <a:cs typeface="B Nazanin" panose="00000400000000000000" pitchFamily="2" charset="-78"/>
                      </a:endParaRPr>
                    </a:p>
                  </a:txBody>
                  <a:tcPr marL="95250" marR="95250" marT="95250" marB="95250" anchor="ctr">
                    <a:lnL w="9525" cap="flat" cmpd="sng">
                      <a:no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algn="ctr" fontAlgn="ctr"/>
                      <a:r>
                        <a:rPr lang="fa-IR" sz="1400" b="0" i="0" u="none" strike="noStrike" cap="none" dirty="0" smtClean="0">
                          <a:solidFill>
                            <a:srgbClr val="000000"/>
                          </a:solidFill>
                          <a:effectLst/>
                          <a:latin typeface="Arial"/>
                          <a:ea typeface="Arial"/>
                          <a:cs typeface="B Nazanin" panose="00000400000000000000" pitchFamily="2" charset="-78"/>
                          <a:sym typeface="Arial"/>
                        </a:rPr>
                        <a:t>مخاطبان من می‌توانند گسترده باشند و علاوه بر خریداران شامل افراد تصمیم‌گیرنده و تاثیرگذار هم می‌شوند. این می‌تواند کاربر نهایی باشد یا مدیران شرکت‌ها.</a:t>
                      </a:r>
                      <a:endParaRPr lang="fa-IR" dirty="0">
                        <a:effectLst/>
                        <a:cs typeface="B Nazanin" panose="00000400000000000000" pitchFamily="2" charset="-78"/>
                      </a:endParaRPr>
                    </a:p>
                  </a:txBody>
                  <a:tcPr marL="95250" marR="95250" marT="95250" marB="95250" anchor="ctr">
                    <a:lnL w="9525" cap="flat" cmpd="sng" algn="ctr">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3649462"/>
                  </a:ext>
                </a:extLst>
              </a:tr>
            </a:tbl>
          </a:graphicData>
        </a:graphic>
      </p:graphicFrame>
    </p:spTree>
    <p:extLst>
      <p:ext uri="{BB962C8B-B14F-4D97-AF65-F5344CB8AC3E}">
        <p14:creationId xmlns:p14="http://schemas.microsoft.com/office/powerpoint/2010/main" val="119732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2" name="TextBox 1"/>
          <p:cNvSpPr txBox="1"/>
          <p:nvPr/>
        </p:nvSpPr>
        <p:spPr>
          <a:xfrm>
            <a:off x="951724" y="452841"/>
            <a:ext cx="6652726" cy="3170099"/>
          </a:xfrm>
          <a:prstGeom prst="rect">
            <a:avLst/>
          </a:prstGeom>
          <a:noFill/>
        </p:spPr>
        <p:txBody>
          <a:bodyPr wrap="square" rtlCol="1">
            <a:spAutoFit/>
          </a:bodyPr>
          <a:lstStyle/>
          <a:p>
            <a:pPr algn="r" rtl="1" fontAlgn="base"/>
            <a:r>
              <a:rPr lang="fa-IR" sz="2000" b="1" dirty="0">
                <a:cs typeface="B Titr" panose="00000700000000000000" pitchFamily="2" charset="-78"/>
              </a:rPr>
              <a:t>یک تحقیق جالب در مورد تاثیر بازاریابی در رشد </a:t>
            </a:r>
            <a:r>
              <a:rPr lang="fa-IR" sz="2000" b="1" dirty="0" smtClean="0">
                <a:cs typeface="B Titr" panose="00000700000000000000" pitchFamily="2" charset="-78"/>
              </a:rPr>
              <a:t>کسب و کارها</a:t>
            </a:r>
          </a:p>
          <a:p>
            <a:pPr algn="r" rtl="1" fontAlgn="base"/>
            <a:endParaRPr lang="fa-IR" sz="2000" b="1" dirty="0">
              <a:cs typeface="B Nazanin" panose="00000400000000000000" pitchFamily="2" charset="-78"/>
            </a:endParaRPr>
          </a:p>
          <a:p>
            <a:pPr algn="r" rtl="1" fontAlgn="base"/>
            <a:r>
              <a:rPr lang="fa-IR" dirty="0">
                <a:cs typeface="B Nazanin" panose="00000400000000000000" pitchFamily="2" charset="-78"/>
              </a:rPr>
              <a:t>این تحقیق که در اواخر سال 2011 توسط دانشگاه تکزاس آمریکا انجام شد، به بررسی نزدیک به 200 مدیر از کسب و کارهای میانۀ بازار در 27 صنعت مختلف پرداخته و نتایج جالبی در این زمینه یافته است.</a:t>
            </a:r>
          </a:p>
          <a:p>
            <a:pPr algn="r" rtl="1" fontAlgn="base"/>
            <a:r>
              <a:rPr lang="fa-IR" dirty="0">
                <a:cs typeface="B Nazanin" panose="00000400000000000000" pitchFamily="2" charset="-78"/>
              </a:rPr>
              <a:t>اینجا قرار است به یکی از نتایج جالب این تحقیق نگاه کنیم: </a:t>
            </a:r>
            <a:r>
              <a:rPr lang="fa-IR" b="1" dirty="0">
                <a:cs typeface="B Nazanin" panose="00000400000000000000" pitchFamily="2" charset="-78"/>
              </a:rPr>
              <a:t>بازاریابی یک نقش کلیدی در رشد شرکت‌ها ایفا می‌کند. </a:t>
            </a:r>
            <a:r>
              <a:rPr lang="fa-IR" dirty="0">
                <a:cs typeface="B Nazanin" panose="00000400000000000000" pitchFamily="2" charset="-78"/>
              </a:rPr>
              <a:t>وقتی یک شرکت</a:t>
            </a:r>
            <a:r>
              <a:rPr lang="en-US" dirty="0">
                <a:cs typeface="B Nazanin" panose="00000400000000000000" pitchFamily="2" charset="-78"/>
              </a:rPr>
              <a:t>T </a:t>
            </a:r>
            <a:r>
              <a:rPr lang="fa-IR" dirty="0">
                <a:cs typeface="B Nazanin" panose="00000400000000000000" pitchFamily="2" charset="-78"/>
              </a:rPr>
              <a:t>در تیم مدیریتی خود از افرادی با تجربه در زمینۀ مارکتینگ بهره می‌برد، رشد بیشتری را تجربه خواهد کرد و حتی در تبدیل فرصت‌ها به واقعیّت هم بهتر عمل می‌کند. به علاوه چنین شرکتی حتی در شناسایی تاثیر روش‌های بازاریابی و تبلیغات خود هم مهارت بیشتری دارد و در نتیجه می‌تواند بازدهی بیشتری از برنامه‌های مارکتینگ خود داشته باشد. البته این موضوع تا حدی در مورد آن شرکت‌هایی که هر چند بازاریابان با تجربه ندارند، اما از اصول مارکتینگ پیروی می‌کنند هم صادق است.</a:t>
            </a:r>
          </a:p>
          <a:p>
            <a:pPr algn="r" rtl="1" fontAlgn="base"/>
            <a:r>
              <a:rPr lang="fa-IR" dirty="0">
                <a:cs typeface="B Nazanin" panose="00000400000000000000" pitchFamily="2" charset="-78"/>
              </a:rPr>
              <a:t>اما با وجود تاثیر بالای بازاریابی در رشد، </a:t>
            </a:r>
            <a:r>
              <a:rPr lang="fa-IR" b="1" dirty="0">
                <a:cs typeface="B Nazanin" panose="00000400000000000000" pitchFamily="2" charset="-78"/>
              </a:rPr>
              <a:t>59% از شرکت‌های مورد بررسی، اصلاً بخشی به اسم بازاریابی در شرکت خود نداشتند.</a:t>
            </a:r>
          </a:p>
          <a:p>
            <a:pPr algn="r" rtl="1" fontAlgn="base"/>
            <a:endParaRPr lang="fa-IR" sz="2000" b="1" dirty="0">
              <a:cs typeface="B Titr" panose="00000700000000000000" pitchFamily="2" charset="-78"/>
            </a:endParaRPr>
          </a:p>
        </p:txBody>
      </p:sp>
    </p:spTree>
    <p:extLst>
      <p:ext uri="{BB962C8B-B14F-4D97-AF65-F5344CB8AC3E}">
        <p14:creationId xmlns:p14="http://schemas.microsoft.com/office/powerpoint/2010/main" val="3078022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2" name="TextBox 1"/>
          <p:cNvSpPr txBox="1"/>
          <p:nvPr/>
        </p:nvSpPr>
        <p:spPr>
          <a:xfrm>
            <a:off x="951724" y="452841"/>
            <a:ext cx="6652726" cy="4462760"/>
          </a:xfrm>
          <a:prstGeom prst="rect">
            <a:avLst/>
          </a:prstGeom>
          <a:noFill/>
        </p:spPr>
        <p:txBody>
          <a:bodyPr wrap="square" rtlCol="1">
            <a:spAutoFit/>
          </a:bodyPr>
          <a:lstStyle/>
          <a:p>
            <a:pPr fontAlgn="base"/>
            <a:r>
              <a:rPr lang="fa-IR" sz="2400" b="1" dirty="0">
                <a:cs typeface="B Titr" panose="00000700000000000000" pitchFamily="2" charset="-78"/>
              </a:rPr>
              <a:t>پیشنهاد به کسب و کارهای تازه: بر روی فروش تمرکز کنید</a:t>
            </a:r>
          </a:p>
          <a:p>
            <a:endParaRPr lang="fa-IR" sz="2000" b="1" dirty="0">
              <a:cs typeface="B Nazanin" panose="00000400000000000000" pitchFamily="2" charset="-78"/>
            </a:endParaRPr>
          </a:p>
          <a:p>
            <a:pPr algn="r" rtl="1" fontAlgn="base"/>
            <a:r>
              <a:rPr lang="fa-IR" sz="1800" dirty="0">
                <a:cs typeface="B Nazanin" panose="00000400000000000000" pitchFamily="2" charset="-78"/>
              </a:rPr>
              <a:t>شاید بد نباشد که صحبت‌های جسیکا لیوینگستون را در این زمینه بخوانیم. تخصص او، کمک به استارتاپ‌ها برای شروع کسب و کاری موفقیّت است</a:t>
            </a:r>
            <a:r>
              <a:rPr lang="fa-IR" sz="1800" dirty="0" smtClean="0">
                <a:cs typeface="B Nazanin" panose="00000400000000000000" pitchFamily="2" charset="-78"/>
              </a:rPr>
              <a:t>:</a:t>
            </a:r>
          </a:p>
          <a:p>
            <a:pPr algn="r" rtl="1" fontAlgn="base"/>
            <a:endParaRPr lang="fa-IR" sz="1800" dirty="0" smtClean="0">
              <a:cs typeface="B Nazanin" panose="00000400000000000000" pitchFamily="2" charset="-78"/>
            </a:endParaRPr>
          </a:p>
          <a:p>
            <a:pPr algn="r" rtl="1" fontAlgn="base"/>
            <a:r>
              <a:rPr lang="fa-IR" sz="1800" dirty="0">
                <a:cs typeface="B Nazanin" panose="00000400000000000000" pitchFamily="2" charset="-78"/>
              </a:rPr>
              <a:t>تجربه به من نشان داده که گاهی موسسان یک شرکت نمی‌خواهند با کمبودهای محصول خود روبرو شوند و سختیِ ایجاد یک استارتاپ را قبول کنند. در نتیجه ترجیح می‌دهند یک رویکرد وسیع و سطحی به اسم "بازاریابی" را پیش بگیرند. چرا که نمی‌توانند با واقعیت کار و حقایق ناخوشایندی که صحبت با کاربران به آنها نشان می‌دهد، روبرو شوند</a:t>
            </a:r>
            <a:r>
              <a:rPr lang="fa-IR" sz="1800" dirty="0" smtClean="0">
                <a:cs typeface="B Nazanin" panose="00000400000000000000" pitchFamily="2" charset="-78"/>
              </a:rPr>
              <a:t>.</a:t>
            </a:r>
          </a:p>
          <a:p>
            <a:pPr algn="r" rtl="1" fontAlgn="base"/>
            <a:endParaRPr lang="fa-IR" sz="2400" dirty="0" smtClean="0">
              <a:cs typeface="B Nazanin" panose="00000400000000000000" pitchFamily="2" charset="-78"/>
            </a:endParaRPr>
          </a:p>
          <a:p>
            <a:pPr algn="r" rtl="1" fontAlgn="base"/>
            <a:r>
              <a:rPr lang="fa-IR" sz="1800" dirty="0" smtClean="0">
                <a:cs typeface="B Nazanin" panose="00000400000000000000" pitchFamily="2" charset="-78"/>
              </a:rPr>
              <a:t>بنابراین </a:t>
            </a:r>
            <a:r>
              <a:rPr lang="fa-IR" sz="1800" dirty="0">
                <a:cs typeface="B Nazanin" panose="00000400000000000000" pitchFamily="2" charset="-78"/>
              </a:rPr>
              <a:t>پیشنهادم این است که همیشه یک محصول واقعاً خوب تولید کنید و بعد خودتان به صورت دستی به دنبال مشتری بروید. البته، این دو مسیر ارتباط تنگاتنگی با یکدیگر دارند. که یعنی شما باید مخاطبان اولیه‌ای داشته باشید تا بتوانید یک محصول واقعاً خوب را تولید کنید. بنابراین تمرکز بر یک مسیر باریک و عمیق برای فروش و سپس بازاریابی، نه تنها موثرترین روش برای بدست آوردن مشتری است، که بدون آن استارتاپ شما خواهد مرد.</a:t>
            </a:r>
            <a:endParaRPr lang="fa-IR" sz="2800" b="1" dirty="0">
              <a:cs typeface="B Nazanin" panose="00000400000000000000" pitchFamily="2" charset="-78"/>
            </a:endParaRPr>
          </a:p>
        </p:txBody>
      </p:sp>
      <p:grpSp>
        <p:nvGrpSpPr>
          <p:cNvPr id="5" name="Google Shape;7073;p63"/>
          <p:cNvGrpSpPr/>
          <p:nvPr/>
        </p:nvGrpSpPr>
        <p:grpSpPr>
          <a:xfrm>
            <a:off x="7604450" y="2158875"/>
            <a:ext cx="915971" cy="1050692"/>
            <a:chOff x="-35123050" y="3561225"/>
            <a:chExt cx="292225" cy="291100"/>
          </a:xfrm>
          <a:solidFill>
            <a:srgbClr val="A7F6CF"/>
          </a:solidFill>
        </p:grpSpPr>
        <p:sp>
          <p:nvSpPr>
            <p:cNvPr id="6" name="Google Shape;7074;p63"/>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sp>
          <p:nvSpPr>
            <p:cNvPr id="7" name="Google Shape;7075;p63"/>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0"/>
                <a:solidFill>
                  <a:schemeClr val="accent1"/>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3265825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16" name="Google Shape;684;p31">
            <a:extLst>
              <a:ext uri="{FF2B5EF4-FFF2-40B4-BE49-F238E27FC236}">
                <a16:creationId xmlns:a16="http://schemas.microsoft.com/office/drawing/2014/main" id="{F1569387-C870-41BA-BD80-5767B32310BA}"/>
              </a:ext>
            </a:extLst>
          </p:cNvPr>
          <p:cNvSpPr/>
          <p:nvPr/>
        </p:nvSpPr>
        <p:spPr>
          <a:xfrm>
            <a:off x="5819966" y="1179747"/>
            <a:ext cx="2608200" cy="2608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ubik"/>
              <a:ea typeface="Rubik"/>
              <a:cs typeface="Rubik"/>
              <a:sym typeface="Rubik"/>
            </a:endParaRPr>
          </a:p>
        </p:txBody>
      </p:sp>
      <p:sp>
        <p:nvSpPr>
          <p:cNvPr id="684" name="Google Shape;684;p31"/>
          <p:cNvSpPr/>
          <p:nvPr/>
        </p:nvSpPr>
        <p:spPr>
          <a:xfrm>
            <a:off x="823528" y="1179747"/>
            <a:ext cx="2608200" cy="2608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ubik"/>
              <a:ea typeface="Rubik"/>
              <a:cs typeface="Rubik"/>
              <a:sym typeface="Rubik"/>
            </a:endParaRPr>
          </a:p>
        </p:txBody>
      </p:sp>
      <p:pic>
        <p:nvPicPr>
          <p:cNvPr id="15" name="Picture 14">
            <a:extLst>
              <a:ext uri="{FF2B5EF4-FFF2-40B4-BE49-F238E27FC236}">
                <a16:creationId xmlns:a16="http://schemas.microsoft.com/office/drawing/2014/main" id="{81339486-EFBA-412E-8B35-04F400C4C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884" y="7374"/>
            <a:ext cx="7127926" cy="475900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16" name="Google Shape;684;p31">
            <a:extLst>
              <a:ext uri="{FF2B5EF4-FFF2-40B4-BE49-F238E27FC236}">
                <a16:creationId xmlns:a16="http://schemas.microsoft.com/office/drawing/2014/main" id="{F1569387-C870-41BA-BD80-5767B32310BA}"/>
              </a:ext>
            </a:extLst>
          </p:cNvPr>
          <p:cNvSpPr/>
          <p:nvPr/>
        </p:nvSpPr>
        <p:spPr>
          <a:xfrm>
            <a:off x="5819966" y="1179747"/>
            <a:ext cx="2608200" cy="26082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ubik"/>
              <a:ea typeface="Rubik"/>
              <a:cs typeface="Rubik"/>
              <a:sym typeface="Rubik"/>
            </a:endParaRPr>
          </a:p>
        </p:txBody>
      </p:sp>
      <p:sp>
        <p:nvSpPr>
          <p:cNvPr id="2" name="TextBox 1"/>
          <p:cNvSpPr txBox="1"/>
          <p:nvPr/>
        </p:nvSpPr>
        <p:spPr>
          <a:xfrm>
            <a:off x="1119674" y="1455575"/>
            <a:ext cx="4422710" cy="1754326"/>
          </a:xfrm>
          <a:prstGeom prst="rect">
            <a:avLst/>
          </a:prstGeom>
          <a:noFill/>
        </p:spPr>
        <p:txBody>
          <a:bodyPr wrap="square" rtlCol="1">
            <a:spAutoFit/>
          </a:bodyPr>
          <a:lstStyle/>
          <a:p>
            <a:pPr algn="r" rtl="1"/>
            <a:r>
              <a:rPr lang="fa-IR" sz="1800" dirty="0">
                <a:cs typeface="B Nazanin" panose="00000400000000000000" pitchFamily="2" charset="-78"/>
              </a:rPr>
              <a:t>تجاری سازی فرایند تملک </a:t>
            </a:r>
            <a:r>
              <a:rPr lang="fa-IR" sz="1800" dirty="0" smtClean="0">
                <a:cs typeface="B Nazanin" panose="00000400000000000000" pitchFamily="2" charset="-78"/>
              </a:rPr>
              <a:t>ایده‌ها</a:t>
            </a:r>
            <a:r>
              <a:rPr lang="fa-IR" sz="1800" dirty="0">
                <a:cs typeface="B Nazanin" panose="00000400000000000000" pitchFamily="2" charset="-78"/>
              </a:rPr>
              <a:t>، پروراندن و توسعه آنها با دانش مکمل، ایجاد و ساخت و تولید کالاهای قابل فروش و فروش محصولات در بازار تعریف می شود. بنابراین فرایند تجاری سازی فناوری تمامی فعالیت ها را از پیدایش ایده تا طراحی محصول، آزمایش نمونه اولیه، ساخت و تولید و بازاریابی در بر </a:t>
            </a:r>
            <a:r>
              <a:rPr lang="fa-IR" sz="1800" dirty="0" smtClean="0">
                <a:cs typeface="B Nazanin" panose="00000400000000000000" pitchFamily="2" charset="-78"/>
              </a:rPr>
              <a:t>می‌گیرد.</a:t>
            </a:r>
            <a:endParaRPr lang="fa-IR" sz="1800" dirty="0">
              <a:cs typeface="B Nazanin" panose="00000400000000000000" pitchFamily="2" charset="-78"/>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445" r="14028"/>
          <a:stretch/>
        </p:blipFill>
        <p:spPr>
          <a:xfrm>
            <a:off x="5819966" y="1179747"/>
            <a:ext cx="2608200" cy="2608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96141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4" name="Google Shape;750;p34"/>
          <p:cNvSpPr txBox="1">
            <a:spLocks noGrp="1"/>
          </p:cNvSpPr>
          <p:nvPr>
            <p:ph type="title"/>
          </p:nvPr>
        </p:nvSpPr>
        <p:spPr>
          <a:xfrm>
            <a:off x="713225" y="419625"/>
            <a:ext cx="7717500" cy="577500"/>
          </a:xfrm>
          <a:prstGeom prst="rect">
            <a:avLst/>
          </a:prstGeom>
        </p:spPr>
        <p:txBody>
          <a:bodyPr spcFirstLastPara="1" wrap="square" lIns="91425" tIns="91425" rIns="91425" bIns="91425" anchor="t" anchorCtr="0">
            <a:noAutofit/>
          </a:bodyPr>
          <a:lstStyle/>
          <a:p>
            <a:pPr algn="ctr" rtl="1" fontAlgn="base"/>
            <a:r>
              <a:rPr lang="fa-IR" dirty="0">
                <a:cs typeface="B Titr" panose="00000700000000000000" pitchFamily="2" charset="-78"/>
              </a:rPr>
              <a:t>تفاوتهای تحقیق با توسعه و نو </a:t>
            </a:r>
            <a:r>
              <a:rPr lang="fa-IR" dirty="0" smtClean="0">
                <a:cs typeface="B Titr" panose="00000700000000000000" pitchFamily="2" charset="-78"/>
              </a:rPr>
              <a:t>آوری</a:t>
            </a:r>
            <a:endParaRPr b="1" dirty="0">
              <a:cs typeface="B Titr" panose="00000700000000000000" pitchFamily="2" charset="-78"/>
            </a:endParaRPr>
          </a:p>
        </p:txBody>
      </p:sp>
      <p:graphicFrame>
        <p:nvGraphicFramePr>
          <p:cNvPr id="5" name="Google Shape;751;p34"/>
          <p:cNvGraphicFramePr/>
          <p:nvPr>
            <p:extLst>
              <p:ext uri="{D42A27DB-BD31-4B8C-83A1-F6EECF244321}">
                <p14:modId xmlns:p14="http://schemas.microsoft.com/office/powerpoint/2010/main" val="3283534068"/>
              </p:ext>
            </p:extLst>
          </p:nvPr>
        </p:nvGraphicFramePr>
        <p:xfrm>
          <a:off x="1401788" y="1107575"/>
          <a:ext cx="5802825" cy="4035925"/>
        </p:xfrm>
        <a:graphic>
          <a:graphicData uri="http://schemas.openxmlformats.org/drawingml/2006/table">
            <a:tbl>
              <a:tblPr>
                <a:noFill/>
                <a:tableStyleId>{2FC5CC41-D961-428B-AD6C-32C7D61ECF64}</a:tableStyleId>
              </a:tblPr>
              <a:tblGrid>
                <a:gridCol w="2815649">
                  <a:extLst>
                    <a:ext uri="{9D8B030D-6E8A-4147-A177-3AD203B41FA5}">
                      <a16:colId xmlns:a16="http://schemas.microsoft.com/office/drawing/2014/main" val="20001"/>
                    </a:ext>
                  </a:extLst>
                </a:gridCol>
                <a:gridCol w="2987176">
                  <a:extLst>
                    <a:ext uri="{9D8B030D-6E8A-4147-A177-3AD203B41FA5}">
                      <a16:colId xmlns:a16="http://schemas.microsoft.com/office/drawing/2014/main" val="20002"/>
                    </a:ext>
                  </a:extLst>
                </a:gridCol>
              </a:tblGrid>
              <a:tr h="522175">
                <a:tc>
                  <a:txBody>
                    <a:bodyPr/>
                    <a:lstStyle/>
                    <a:p>
                      <a:pPr marL="0" lvl="0" indent="0" algn="ctr" rtl="0">
                        <a:spcBef>
                          <a:spcPts val="0"/>
                        </a:spcBef>
                        <a:spcAft>
                          <a:spcPts val="0"/>
                        </a:spcAft>
                        <a:buNone/>
                      </a:pPr>
                      <a:r>
                        <a:rPr lang="fa-IR" sz="2200" b="1" dirty="0" smtClean="0">
                          <a:solidFill>
                            <a:schemeClr val="dk1"/>
                          </a:solidFill>
                          <a:latin typeface="Poppins"/>
                          <a:ea typeface="Poppins"/>
                          <a:cs typeface="B Nazanin" panose="00000400000000000000" pitchFamily="2" charset="-78"/>
                          <a:sym typeface="Poppins"/>
                        </a:rPr>
                        <a:t>تحقیق</a:t>
                      </a:r>
                      <a:endParaRPr sz="2200" b="1" dirty="0">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fa-IR" sz="2200" b="1" dirty="0" smtClean="0">
                          <a:solidFill>
                            <a:schemeClr val="dk1"/>
                          </a:solidFill>
                          <a:latin typeface="Poppins"/>
                          <a:ea typeface="Poppins"/>
                          <a:cs typeface="B Nazanin" panose="00000400000000000000" pitchFamily="2" charset="-78"/>
                          <a:sym typeface="Poppins"/>
                        </a:rPr>
                        <a:t>توسعه و نوآوری</a:t>
                      </a:r>
                      <a:endParaRPr sz="2200" b="1" dirty="0">
                        <a:solidFill>
                          <a:schemeClr val="dk1"/>
                        </a:solidFill>
                        <a:latin typeface="Poppins"/>
                        <a:ea typeface="Poppins"/>
                        <a:cs typeface="B Nazanin" panose="00000400000000000000" pitchFamily="2" charset="-78"/>
                        <a:sym typeface="Poppins"/>
                      </a:endParaRPr>
                    </a:p>
                  </a:txBody>
                  <a:tcPr marL="91425" marR="91425" marT="91425" marB="91425" anchor="ctr">
                    <a:lnL w="9525" cap="flat" cmpd="sng">
                      <a:solidFill>
                        <a:schemeClr val="lt2">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85300">
                <a:tc>
                  <a:txBody>
                    <a:bodyPr/>
                    <a:lstStyle/>
                    <a:p>
                      <a:pPr algn="ctr" fontAlgn="ctr"/>
                      <a:r>
                        <a:rPr lang="fa-IR" sz="1200" b="1" dirty="0">
                          <a:effectLst/>
                          <a:latin typeface="inherit"/>
                          <a:cs typeface="B Nazanin" panose="00000400000000000000" pitchFamily="2" charset="-78"/>
                        </a:rPr>
                        <a:t>ایجاد موقعیت سرمایه گذاری در آینده نامعلوم</a:t>
                      </a:r>
                      <a:endParaRPr lang="fa-IR" dirty="0">
                        <a:effectLst/>
                        <a:cs typeface="B Nazanin" panose="00000400000000000000" pitchFamily="2" charset="-78"/>
                      </a:endParaRPr>
                    </a:p>
                  </a:txBody>
                  <a:tcPr marL="95250" marR="95250" marT="95250" marB="95250" anchor="ctr">
                    <a:lnL w="9525" cap="flat" cmpd="sng">
                      <a:no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ctr"/>
                      <a:r>
                        <a:rPr lang="fa-IR" sz="1200" b="1" dirty="0">
                          <a:effectLst/>
                          <a:latin typeface="inherit"/>
                          <a:cs typeface="B Nazanin" panose="00000400000000000000" pitchFamily="2" charset="-78"/>
                        </a:rPr>
                        <a:t>ایجاد طراحی محصول و نمونه اولیه محصول</a:t>
                      </a:r>
                      <a:endParaRPr lang="fa-IR" dirty="0">
                        <a:effectLst/>
                        <a:cs typeface="B Nazanin" panose="00000400000000000000" pitchFamily="2" charset="-78"/>
                      </a:endParaRPr>
                    </a:p>
                  </a:txBody>
                  <a:tcPr marL="95250" marR="95250" marT="95250" marB="95250" anchor="ctr">
                    <a:lnL w="9525" cap="flat" cmpd="sng" algn="ctr">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76150">
                <a:tc>
                  <a:txBody>
                    <a:bodyPr/>
                    <a:lstStyle/>
                    <a:p>
                      <a:pPr algn="ctr" fontAlgn="ctr"/>
                      <a:r>
                        <a:rPr lang="fa-IR" sz="1200" b="1" dirty="0">
                          <a:effectLst/>
                          <a:latin typeface="inherit"/>
                          <a:cs typeface="B Nazanin" panose="00000400000000000000" pitchFamily="2" charset="-78"/>
                        </a:rPr>
                        <a:t>تاکید بر اکتشاف مفاهیم جدی</a:t>
                      </a:r>
                      <a:endParaRPr lang="fa-IR" dirty="0">
                        <a:effectLst/>
                        <a:cs typeface="B Nazanin" panose="00000400000000000000" pitchFamily="2" charset="-78"/>
                      </a:endParaRPr>
                    </a:p>
                  </a:txBody>
                  <a:tcPr marL="95250" marR="95250" marT="95250" marB="95250" anchor="ctr">
                    <a:lnL w="9525" cap="flat" cmpd="sng">
                      <a:no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ctr"/>
                      <a:r>
                        <a:rPr lang="fa-IR" sz="1200" b="1" dirty="0">
                          <a:effectLst/>
                          <a:latin typeface="inherit"/>
                          <a:cs typeface="B Nazanin" panose="00000400000000000000" pitchFamily="2" charset="-78"/>
                        </a:rPr>
                        <a:t>تاکید بر کارایی مبتنی بر هزینه</a:t>
                      </a:r>
                      <a:endParaRPr lang="fa-IR" dirty="0">
                        <a:effectLst/>
                        <a:cs typeface="B Nazanin" panose="00000400000000000000" pitchFamily="2" charset="-78"/>
                      </a:endParaRPr>
                    </a:p>
                  </a:txBody>
                  <a:tcPr marL="95250" marR="95250" marT="95250" marB="95250" anchor="ctr">
                    <a:lnL w="9525" cap="flat" cmpd="sng" algn="ctr">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76150">
                <a:tc>
                  <a:txBody>
                    <a:bodyPr/>
                    <a:lstStyle/>
                    <a:p>
                      <a:pPr algn="ctr" fontAlgn="ctr"/>
                      <a:r>
                        <a:rPr lang="fa-IR" sz="1200" b="1" dirty="0">
                          <a:effectLst/>
                          <a:latin typeface="inherit"/>
                          <a:cs typeface="B Nazanin" panose="00000400000000000000" pitchFamily="2" charset="-78"/>
                        </a:rPr>
                        <a:t>ارزیابی با میزان علم تولید شده</a:t>
                      </a:r>
                      <a:endParaRPr lang="fa-IR" dirty="0">
                        <a:effectLst/>
                        <a:cs typeface="B Nazanin" panose="00000400000000000000" pitchFamily="2" charset="-78"/>
                      </a:endParaRPr>
                    </a:p>
                  </a:txBody>
                  <a:tcPr marL="95250" marR="95250" marT="95250" marB="95250" anchor="ctr">
                    <a:lnL w="9525" cap="flat" cmpd="sng">
                      <a:no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tc>
                  <a:txBody>
                    <a:bodyPr/>
                    <a:lstStyle/>
                    <a:p>
                      <a:pPr algn="ctr" fontAlgn="ctr"/>
                      <a:r>
                        <a:rPr lang="fa-IR" sz="1200" b="1" dirty="0">
                          <a:effectLst/>
                          <a:latin typeface="inherit"/>
                          <a:cs typeface="B Nazanin" panose="00000400000000000000" pitchFamily="2" charset="-78"/>
                        </a:rPr>
                        <a:t>ارزیابی با میزان ثروت تولید شده</a:t>
                      </a:r>
                      <a:endParaRPr lang="fa-IR" dirty="0">
                        <a:effectLst/>
                        <a:cs typeface="B Nazanin" panose="00000400000000000000" pitchFamily="2" charset="-78"/>
                      </a:endParaRPr>
                    </a:p>
                  </a:txBody>
                  <a:tcPr marL="95250" marR="95250" marT="95250" marB="95250" anchor="ctr">
                    <a:lnL w="9525" cap="flat" cmpd="sng" algn="ctr">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76150">
                <a:tc>
                  <a:txBody>
                    <a:bodyPr/>
                    <a:lstStyle/>
                    <a:p>
                      <a:pPr algn="ctr" fontAlgn="ctr"/>
                      <a:r>
                        <a:rPr lang="fa-IR" sz="1200" b="1" dirty="0">
                          <a:effectLst/>
                          <a:latin typeface="inherit"/>
                          <a:cs typeface="B Nazanin" panose="00000400000000000000" pitchFamily="2" charset="-78"/>
                        </a:rPr>
                        <a:t>ایجاد دانش</a:t>
                      </a:r>
                      <a:endParaRPr lang="fa-IR" dirty="0">
                        <a:effectLst/>
                        <a:cs typeface="B Nazanin" panose="00000400000000000000" pitchFamily="2" charset="-78"/>
                      </a:endParaRPr>
                    </a:p>
                  </a:txBody>
                  <a:tcPr marL="95250" marR="95250" marT="95250" marB="95250" anchor="ctr">
                    <a:lnL w="9525" cap="flat" cmpd="sng">
                      <a:no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algn="ctr" fontAlgn="ctr"/>
                      <a:r>
                        <a:rPr lang="fa-IR" sz="1200" b="1" dirty="0">
                          <a:effectLst/>
                          <a:latin typeface="inherit"/>
                          <a:cs typeface="B Nazanin" panose="00000400000000000000" pitchFamily="2" charset="-78"/>
                        </a:rPr>
                        <a:t>استفاده از دانش</a:t>
                      </a:r>
                      <a:endParaRPr lang="fa-IR" dirty="0">
                        <a:effectLst/>
                        <a:cs typeface="B Nazanin" panose="00000400000000000000" pitchFamily="2" charset="-78"/>
                      </a:endParaRPr>
                    </a:p>
                  </a:txBody>
                  <a:tcPr marL="95250" marR="95250" marT="95250" marB="95250" anchor="ctr">
                    <a:lnL w="9525" cap="flat" cmpd="sng" algn="ctr">
                      <a:solidFill>
                        <a:schemeClr val="dk1"/>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lgn="ctr">
                      <a:solidFill>
                        <a:schemeClr val="dk1"/>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3649462"/>
                  </a:ext>
                </a:extLst>
              </a:tr>
            </a:tbl>
          </a:graphicData>
        </a:graphic>
      </p:graphicFrame>
      <p:grpSp>
        <p:nvGrpSpPr>
          <p:cNvPr id="6" name="Google Shape;6282;p61"/>
          <p:cNvGrpSpPr/>
          <p:nvPr/>
        </p:nvGrpSpPr>
        <p:grpSpPr>
          <a:xfrm>
            <a:off x="3407354" y="1196697"/>
            <a:ext cx="289962" cy="352833"/>
            <a:chOff x="-24709100" y="3888875"/>
            <a:chExt cx="243400" cy="296175"/>
          </a:xfrm>
        </p:grpSpPr>
        <p:sp>
          <p:nvSpPr>
            <p:cNvPr id="7" name="Google Shape;6283;p61"/>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284;p61"/>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85;p61"/>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8555;p66"/>
          <p:cNvGrpSpPr/>
          <p:nvPr/>
        </p:nvGrpSpPr>
        <p:grpSpPr>
          <a:xfrm>
            <a:off x="6697822" y="1120774"/>
            <a:ext cx="423079" cy="423043"/>
            <a:chOff x="-4478975" y="3251700"/>
            <a:chExt cx="293825" cy="293800"/>
          </a:xfrm>
        </p:grpSpPr>
        <p:sp>
          <p:nvSpPr>
            <p:cNvPr id="11" name="Google Shape;8556;p66"/>
            <p:cNvSpPr/>
            <p:nvPr/>
          </p:nvSpPr>
          <p:spPr>
            <a:xfrm>
              <a:off x="-4375000" y="3365100"/>
              <a:ext cx="85075" cy="110900"/>
            </a:xfrm>
            <a:custGeom>
              <a:avLst/>
              <a:gdLst/>
              <a:ahLst/>
              <a:cxnLst/>
              <a:rect l="l" t="t" r="r" b="b"/>
              <a:pathLst>
                <a:path w="3403" h="4436" extrusionOk="0">
                  <a:moveTo>
                    <a:pt x="662" y="1"/>
                  </a:moveTo>
                  <a:cubicBezTo>
                    <a:pt x="221" y="316"/>
                    <a:pt x="0" y="820"/>
                    <a:pt x="0" y="1387"/>
                  </a:cubicBezTo>
                  <a:cubicBezTo>
                    <a:pt x="0" y="2080"/>
                    <a:pt x="473" y="2773"/>
                    <a:pt x="1135" y="2994"/>
                  </a:cubicBezTo>
                  <a:cubicBezTo>
                    <a:pt x="1261" y="3025"/>
                    <a:pt x="1355" y="3183"/>
                    <a:pt x="1355" y="3309"/>
                  </a:cubicBezTo>
                  <a:lnTo>
                    <a:pt x="1355" y="4412"/>
                  </a:lnTo>
                  <a:cubicBezTo>
                    <a:pt x="1576" y="4427"/>
                    <a:pt x="1647" y="4435"/>
                    <a:pt x="1714" y="4435"/>
                  </a:cubicBezTo>
                  <a:cubicBezTo>
                    <a:pt x="1780" y="4435"/>
                    <a:pt x="1843" y="4427"/>
                    <a:pt x="2048" y="4412"/>
                  </a:cubicBezTo>
                  <a:lnTo>
                    <a:pt x="2048" y="3309"/>
                  </a:lnTo>
                  <a:cubicBezTo>
                    <a:pt x="2048" y="3151"/>
                    <a:pt x="2111" y="3025"/>
                    <a:pt x="2269" y="2994"/>
                  </a:cubicBezTo>
                  <a:cubicBezTo>
                    <a:pt x="2962" y="2710"/>
                    <a:pt x="3403" y="2080"/>
                    <a:pt x="3403" y="1387"/>
                  </a:cubicBezTo>
                  <a:cubicBezTo>
                    <a:pt x="3403" y="820"/>
                    <a:pt x="3119" y="316"/>
                    <a:pt x="2741" y="1"/>
                  </a:cubicBezTo>
                  <a:lnTo>
                    <a:pt x="2741" y="1387"/>
                  </a:lnTo>
                  <a:cubicBezTo>
                    <a:pt x="2741" y="1576"/>
                    <a:pt x="2584" y="1734"/>
                    <a:pt x="2395" y="1734"/>
                  </a:cubicBezTo>
                  <a:lnTo>
                    <a:pt x="1009" y="1734"/>
                  </a:lnTo>
                  <a:cubicBezTo>
                    <a:pt x="820" y="1734"/>
                    <a:pt x="662" y="1576"/>
                    <a:pt x="662" y="1387"/>
                  </a:cubicBezTo>
                  <a:lnTo>
                    <a:pt x="6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57;p66"/>
            <p:cNvSpPr/>
            <p:nvPr/>
          </p:nvSpPr>
          <p:spPr>
            <a:xfrm>
              <a:off x="-4408875" y="3321800"/>
              <a:ext cx="154400" cy="148875"/>
            </a:xfrm>
            <a:custGeom>
              <a:avLst/>
              <a:gdLst/>
              <a:ahLst/>
              <a:cxnLst/>
              <a:rect l="l" t="t" r="r" b="b"/>
              <a:pathLst>
                <a:path w="6176" h="5955" extrusionOk="0">
                  <a:moveTo>
                    <a:pt x="3057" y="0"/>
                  </a:moveTo>
                  <a:cubicBezTo>
                    <a:pt x="1387" y="0"/>
                    <a:pt x="1" y="1386"/>
                    <a:pt x="1" y="3088"/>
                  </a:cubicBezTo>
                  <a:cubicBezTo>
                    <a:pt x="1" y="4411"/>
                    <a:pt x="851" y="5545"/>
                    <a:pt x="2049" y="5954"/>
                  </a:cubicBezTo>
                  <a:lnTo>
                    <a:pt x="2049" y="5230"/>
                  </a:lnTo>
                  <a:cubicBezTo>
                    <a:pt x="1229" y="4852"/>
                    <a:pt x="662" y="4001"/>
                    <a:pt x="662" y="3088"/>
                  </a:cubicBezTo>
                  <a:cubicBezTo>
                    <a:pt x="662" y="2048"/>
                    <a:pt x="1292" y="1134"/>
                    <a:pt x="2269" y="819"/>
                  </a:cubicBezTo>
                  <a:cubicBezTo>
                    <a:pt x="2307" y="810"/>
                    <a:pt x="2344" y="805"/>
                    <a:pt x="2380" y="805"/>
                  </a:cubicBezTo>
                  <a:cubicBezTo>
                    <a:pt x="2583" y="805"/>
                    <a:pt x="2742" y="947"/>
                    <a:pt x="2742" y="1134"/>
                  </a:cubicBezTo>
                  <a:lnTo>
                    <a:pt x="2742" y="2710"/>
                  </a:lnTo>
                  <a:lnTo>
                    <a:pt x="3435" y="2710"/>
                  </a:lnTo>
                  <a:lnTo>
                    <a:pt x="3435" y="1134"/>
                  </a:lnTo>
                  <a:cubicBezTo>
                    <a:pt x="3435" y="947"/>
                    <a:pt x="3594" y="805"/>
                    <a:pt x="3796" y="805"/>
                  </a:cubicBezTo>
                  <a:cubicBezTo>
                    <a:pt x="3832" y="805"/>
                    <a:pt x="3869" y="810"/>
                    <a:pt x="3907" y="819"/>
                  </a:cubicBezTo>
                  <a:cubicBezTo>
                    <a:pt x="4852" y="1197"/>
                    <a:pt x="5514" y="2079"/>
                    <a:pt x="5514" y="3088"/>
                  </a:cubicBezTo>
                  <a:cubicBezTo>
                    <a:pt x="5514" y="4001"/>
                    <a:pt x="4947" y="4852"/>
                    <a:pt x="4128" y="5230"/>
                  </a:cubicBezTo>
                  <a:lnTo>
                    <a:pt x="4128" y="5954"/>
                  </a:lnTo>
                  <a:cubicBezTo>
                    <a:pt x="5325" y="5513"/>
                    <a:pt x="6176" y="4411"/>
                    <a:pt x="6176" y="3088"/>
                  </a:cubicBezTo>
                  <a:cubicBezTo>
                    <a:pt x="6144" y="1386"/>
                    <a:pt x="4758" y="0"/>
                    <a:pt x="3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58;p66"/>
            <p:cNvSpPr/>
            <p:nvPr/>
          </p:nvSpPr>
          <p:spPr>
            <a:xfrm>
              <a:off x="-4478975" y="3251700"/>
              <a:ext cx="293825" cy="293800"/>
            </a:xfrm>
            <a:custGeom>
              <a:avLst/>
              <a:gdLst/>
              <a:ahLst/>
              <a:cxnLst/>
              <a:rect l="l" t="t" r="r" b="b"/>
              <a:pathLst>
                <a:path w="11753" h="11752" extrusionOk="0">
                  <a:moveTo>
                    <a:pt x="5861" y="2111"/>
                  </a:moveTo>
                  <a:cubicBezTo>
                    <a:pt x="7972" y="2111"/>
                    <a:pt x="9641" y="3781"/>
                    <a:pt x="9641" y="5892"/>
                  </a:cubicBezTo>
                  <a:cubicBezTo>
                    <a:pt x="9610" y="7971"/>
                    <a:pt x="7909" y="9672"/>
                    <a:pt x="5861" y="9672"/>
                  </a:cubicBezTo>
                  <a:cubicBezTo>
                    <a:pt x="3781" y="9672"/>
                    <a:pt x="2080" y="7971"/>
                    <a:pt x="2080" y="5892"/>
                  </a:cubicBezTo>
                  <a:cubicBezTo>
                    <a:pt x="2080" y="3781"/>
                    <a:pt x="3781" y="2111"/>
                    <a:pt x="5861" y="2111"/>
                  </a:cubicBezTo>
                  <a:close/>
                  <a:moveTo>
                    <a:pt x="5168" y="0"/>
                  </a:moveTo>
                  <a:cubicBezTo>
                    <a:pt x="5010" y="0"/>
                    <a:pt x="4884" y="126"/>
                    <a:pt x="4853" y="284"/>
                  </a:cubicBezTo>
                  <a:lnTo>
                    <a:pt x="4695" y="882"/>
                  </a:lnTo>
                  <a:cubicBezTo>
                    <a:pt x="4128" y="1008"/>
                    <a:pt x="3624" y="1229"/>
                    <a:pt x="3120" y="1512"/>
                  </a:cubicBezTo>
                  <a:lnTo>
                    <a:pt x="2616" y="1197"/>
                  </a:lnTo>
                  <a:cubicBezTo>
                    <a:pt x="2557" y="1153"/>
                    <a:pt x="2485" y="1130"/>
                    <a:pt x="2412" y="1130"/>
                  </a:cubicBezTo>
                  <a:cubicBezTo>
                    <a:pt x="2328" y="1130"/>
                    <a:pt x="2242" y="1161"/>
                    <a:pt x="2175" y="1229"/>
                  </a:cubicBezTo>
                  <a:lnTo>
                    <a:pt x="1198" y="2205"/>
                  </a:lnTo>
                  <a:cubicBezTo>
                    <a:pt x="1072" y="2332"/>
                    <a:pt x="1072" y="2489"/>
                    <a:pt x="1135" y="2647"/>
                  </a:cubicBezTo>
                  <a:lnTo>
                    <a:pt x="1450" y="3151"/>
                  </a:lnTo>
                  <a:cubicBezTo>
                    <a:pt x="1135" y="3623"/>
                    <a:pt x="946" y="4190"/>
                    <a:pt x="820" y="4726"/>
                  </a:cubicBezTo>
                  <a:lnTo>
                    <a:pt x="284" y="4883"/>
                  </a:lnTo>
                  <a:cubicBezTo>
                    <a:pt x="127" y="4946"/>
                    <a:pt x="1" y="5041"/>
                    <a:pt x="1" y="5198"/>
                  </a:cubicBezTo>
                  <a:lnTo>
                    <a:pt x="1" y="6585"/>
                  </a:lnTo>
                  <a:cubicBezTo>
                    <a:pt x="1" y="6742"/>
                    <a:pt x="127" y="6868"/>
                    <a:pt x="284" y="6900"/>
                  </a:cubicBezTo>
                  <a:lnTo>
                    <a:pt x="820" y="7057"/>
                  </a:lnTo>
                  <a:cubicBezTo>
                    <a:pt x="946" y="7593"/>
                    <a:pt x="1198" y="8128"/>
                    <a:pt x="1450" y="8632"/>
                  </a:cubicBezTo>
                  <a:lnTo>
                    <a:pt x="1135" y="9137"/>
                  </a:lnTo>
                  <a:cubicBezTo>
                    <a:pt x="1072" y="9263"/>
                    <a:pt x="1072" y="9452"/>
                    <a:pt x="1198" y="9578"/>
                  </a:cubicBezTo>
                  <a:lnTo>
                    <a:pt x="2175" y="10554"/>
                  </a:lnTo>
                  <a:cubicBezTo>
                    <a:pt x="2248" y="10628"/>
                    <a:pt x="2333" y="10659"/>
                    <a:pt x="2422" y="10659"/>
                  </a:cubicBezTo>
                  <a:cubicBezTo>
                    <a:pt x="2485" y="10659"/>
                    <a:pt x="2550" y="10643"/>
                    <a:pt x="2616" y="10617"/>
                  </a:cubicBezTo>
                  <a:lnTo>
                    <a:pt x="3120" y="10302"/>
                  </a:lnTo>
                  <a:cubicBezTo>
                    <a:pt x="3592" y="10617"/>
                    <a:pt x="4128" y="10806"/>
                    <a:pt x="4695" y="10932"/>
                  </a:cubicBezTo>
                  <a:lnTo>
                    <a:pt x="4853" y="11468"/>
                  </a:lnTo>
                  <a:cubicBezTo>
                    <a:pt x="4884" y="11625"/>
                    <a:pt x="5010" y="11751"/>
                    <a:pt x="5168" y="11751"/>
                  </a:cubicBezTo>
                  <a:lnTo>
                    <a:pt x="6554" y="11751"/>
                  </a:lnTo>
                  <a:cubicBezTo>
                    <a:pt x="6711" y="11751"/>
                    <a:pt x="6806" y="11625"/>
                    <a:pt x="6869" y="11468"/>
                  </a:cubicBezTo>
                  <a:lnTo>
                    <a:pt x="7026" y="10932"/>
                  </a:lnTo>
                  <a:cubicBezTo>
                    <a:pt x="7562" y="10806"/>
                    <a:pt x="8066" y="10554"/>
                    <a:pt x="8602" y="10302"/>
                  </a:cubicBezTo>
                  <a:lnTo>
                    <a:pt x="9106" y="10617"/>
                  </a:lnTo>
                  <a:cubicBezTo>
                    <a:pt x="9158" y="10643"/>
                    <a:pt x="9221" y="10659"/>
                    <a:pt x="9286" y="10659"/>
                  </a:cubicBezTo>
                  <a:cubicBezTo>
                    <a:pt x="9378" y="10659"/>
                    <a:pt x="9473" y="10628"/>
                    <a:pt x="9547" y="10554"/>
                  </a:cubicBezTo>
                  <a:lnTo>
                    <a:pt x="10523" y="9578"/>
                  </a:lnTo>
                  <a:cubicBezTo>
                    <a:pt x="10649" y="9452"/>
                    <a:pt x="10649" y="9294"/>
                    <a:pt x="10555" y="9137"/>
                  </a:cubicBezTo>
                  <a:lnTo>
                    <a:pt x="10240" y="8632"/>
                  </a:lnTo>
                  <a:cubicBezTo>
                    <a:pt x="10555" y="8160"/>
                    <a:pt x="10744" y="7593"/>
                    <a:pt x="10870" y="7057"/>
                  </a:cubicBezTo>
                  <a:lnTo>
                    <a:pt x="11469" y="6900"/>
                  </a:lnTo>
                  <a:cubicBezTo>
                    <a:pt x="11626" y="6868"/>
                    <a:pt x="11752" y="6742"/>
                    <a:pt x="11752" y="6585"/>
                  </a:cubicBezTo>
                  <a:lnTo>
                    <a:pt x="11752" y="5198"/>
                  </a:lnTo>
                  <a:cubicBezTo>
                    <a:pt x="11752" y="5041"/>
                    <a:pt x="11626" y="4946"/>
                    <a:pt x="11469" y="4883"/>
                  </a:cubicBezTo>
                  <a:lnTo>
                    <a:pt x="10870" y="4726"/>
                  </a:lnTo>
                  <a:cubicBezTo>
                    <a:pt x="10744" y="4190"/>
                    <a:pt x="10523" y="3686"/>
                    <a:pt x="10240" y="3151"/>
                  </a:cubicBezTo>
                  <a:lnTo>
                    <a:pt x="10555" y="2647"/>
                  </a:lnTo>
                  <a:cubicBezTo>
                    <a:pt x="10649" y="2521"/>
                    <a:pt x="10649" y="2332"/>
                    <a:pt x="10523" y="2205"/>
                  </a:cubicBezTo>
                  <a:lnTo>
                    <a:pt x="9547" y="1229"/>
                  </a:lnTo>
                  <a:cubicBezTo>
                    <a:pt x="9479" y="1161"/>
                    <a:pt x="9403" y="1130"/>
                    <a:pt x="9322" y="1130"/>
                  </a:cubicBezTo>
                  <a:cubicBezTo>
                    <a:pt x="9252" y="1130"/>
                    <a:pt x="9179" y="1153"/>
                    <a:pt x="9106" y="1197"/>
                  </a:cubicBezTo>
                  <a:lnTo>
                    <a:pt x="8602" y="1512"/>
                  </a:lnTo>
                  <a:cubicBezTo>
                    <a:pt x="8129" y="1197"/>
                    <a:pt x="7562" y="1008"/>
                    <a:pt x="7026" y="882"/>
                  </a:cubicBezTo>
                  <a:lnTo>
                    <a:pt x="6869" y="284"/>
                  </a:lnTo>
                  <a:cubicBezTo>
                    <a:pt x="6806" y="126"/>
                    <a:pt x="6711" y="0"/>
                    <a:pt x="65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15949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553" y="419625"/>
            <a:ext cx="3632741" cy="4825377"/>
          </a:xfrm>
          <a:prstGeom prst="rect">
            <a:avLst/>
          </a:prstGeom>
        </p:spPr>
      </p:pic>
      <p:sp>
        <p:nvSpPr>
          <p:cNvPr id="3" name="TextBox 2">
            <a:extLst>
              <a:ext uri="{FF2B5EF4-FFF2-40B4-BE49-F238E27FC236}">
                <a16:creationId xmlns:a16="http://schemas.microsoft.com/office/drawing/2014/main" id="{CFFCD9D4-BEFF-4994-97D3-F9BA713E5478}"/>
              </a:ext>
            </a:extLst>
          </p:cNvPr>
          <p:cNvSpPr txBox="1"/>
          <p:nvPr/>
        </p:nvSpPr>
        <p:spPr>
          <a:xfrm>
            <a:off x="378619" y="1771531"/>
            <a:ext cx="4064794" cy="2246769"/>
          </a:xfrm>
          <a:prstGeom prst="rect">
            <a:avLst/>
          </a:prstGeom>
          <a:noFill/>
        </p:spPr>
        <p:txBody>
          <a:bodyPr wrap="square" rtlCol="0">
            <a:spAutoFit/>
          </a:bodyPr>
          <a:lstStyle/>
          <a:p>
            <a:pPr algn="r" rtl="1"/>
            <a:r>
              <a:rPr lang="fa-IR" sz="1800" b="0" i="0" dirty="0">
                <a:solidFill>
                  <a:srgbClr val="252627"/>
                </a:solidFill>
                <a:effectLst/>
                <a:latin typeface="SGFanoos-Regular"/>
                <a:cs typeface="B Nazanin" panose="00000400000000000000" pitchFamily="2" charset="-78"/>
              </a:rPr>
              <a:t>به نظر شما یک بسته </a:t>
            </a:r>
            <a:r>
              <a:rPr lang="fa-IR" sz="1800" b="0" i="0" dirty="0" err="1">
                <a:solidFill>
                  <a:srgbClr val="252627"/>
                </a:solidFill>
                <a:effectLst/>
                <a:latin typeface="SGFanoos-Regular"/>
                <a:cs typeface="B Nazanin" panose="00000400000000000000" pitchFamily="2" charset="-78"/>
              </a:rPr>
              <a:t>چیپس</a:t>
            </a:r>
            <a:r>
              <a:rPr lang="fa-IR" sz="1800" b="0" i="0" dirty="0">
                <a:solidFill>
                  <a:srgbClr val="252627"/>
                </a:solidFill>
                <a:effectLst/>
                <a:latin typeface="SGFanoos-Regular"/>
                <a:cs typeface="B Nazanin" panose="00000400000000000000" pitchFamily="2" charset="-78"/>
              </a:rPr>
              <a:t> چه تفاوتی با دو کیلو </a:t>
            </a:r>
            <a:r>
              <a:rPr lang="fa-IR" sz="1800" b="0" i="0" dirty="0" err="1">
                <a:solidFill>
                  <a:srgbClr val="252627"/>
                </a:solidFill>
                <a:effectLst/>
                <a:latin typeface="SGFanoos-Regular"/>
                <a:cs typeface="B Nazanin" panose="00000400000000000000" pitchFamily="2" charset="-78"/>
              </a:rPr>
              <a:t>سیب‌زمینی</a:t>
            </a:r>
            <a:r>
              <a:rPr lang="fa-IR" sz="1800" b="0" i="0" dirty="0">
                <a:solidFill>
                  <a:srgbClr val="252627"/>
                </a:solidFill>
                <a:effectLst/>
                <a:latin typeface="SGFanoos-Regular"/>
                <a:cs typeface="B Nazanin" panose="00000400000000000000" pitchFamily="2" charset="-78"/>
              </a:rPr>
              <a:t> دارد؟ آیا </a:t>
            </a:r>
            <a:r>
              <a:rPr lang="fa-IR" sz="1800" b="0" i="0" dirty="0" err="1">
                <a:solidFill>
                  <a:srgbClr val="252627"/>
                </a:solidFill>
                <a:effectLst/>
                <a:latin typeface="SGFanoos-Regular"/>
                <a:cs typeface="B Nazanin" panose="00000400000000000000" pitchFamily="2" charset="-78"/>
              </a:rPr>
              <a:t>می‌توانیم</a:t>
            </a:r>
            <a:r>
              <a:rPr lang="fa-IR" sz="1800" b="0" i="0" dirty="0">
                <a:solidFill>
                  <a:srgbClr val="252627"/>
                </a:solidFill>
                <a:effectLst/>
                <a:latin typeface="SGFanoos-Regular"/>
                <a:cs typeface="B Nazanin" panose="00000400000000000000" pitchFamily="2" charset="-78"/>
              </a:rPr>
              <a:t> این دو را معادل یکدیگر بدانیم؟ آیا تفاوت این دو، در چند افزودنی، مقداری روغن، نمک و یک </a:t>
            </a:r>
            <a:r>
              <a:rPr lang="fa-IR" sz="1800" b="0" i="0" dirty="0" err="1">
                <a:solidFill>
                  <a:srgbClr val="252627"/>
                </a:solidFill>
                <a:effectLst/>
                <a:latin typeface="SGFanoos-Regular"/>
                <a:cs typeface="B Nazanin" panose="00000400000000000000" pitchFamily="2" charset="-78"/>
              </a:rPr>
              <a:t>بسته‌بندی</a:t>
            </a:r>
            <a:r>
              <a:rPr lang="fa-IR" sz="1800" b="0" i="0" dirty="0">
                <a:solidFill>
                  <a:srgbClr val="252627"/>
                </a:solidFill>
                <a:effectLst/>
                <a:latin typeface="SGFanoos-Regular"/>
                <a:cs typeface="B Nazanin" panose="00000400000000000000" pitchFamily="2" charset="-78"/>
              </a:rPr>
              <a:t> پلاستیکی است که اگر همه این مواد را کنار یکدیگر جمع کنیم، به بسته </a:t>
            </a:r>
            <a:r>
              <a:rPr lang="fa-IR" sz="1800" b="0" i="0" dirty="0" err="1">
                <a:solidFill>
                  <a:srgbClr val="252627"/>
                </a:solidFill>
                <a:effectLst/>
                <a:latin typeface="SGFanoos-Regular"/>
                <a:cs typeface="B Nazanin" panose="00000400000000000000" pitchFamily="2" charset="-78"/>
              </a:rPr>
              <a:t>چیپس</a:t>
            </a:r>
            <a:r>
              <a:rPr lang="fa-IR" sz="1800" b="0" i="0" dirty="0">
                <a:solidFill>
                  <a:srgbClr val="252627"/>
                </a:solidFill>
                <a:effectLst/>
                <a:latin typeface="SGFanoos-Regular"/>
                <a:cs typeface="B Nazanin" panose="00000400000000000000" pitchFamily="2" charset="-78"/>
              </a:rPr>
              <a:t> مورد نظرمان دست پیدا خواهیم کرد؟ احتمالا شما هم موافق هستید که ماجرا به این سادگی نیست.</a:t>
            </a: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175521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 name="Picture 5">
            <a:extLst>
              <a:ext uri="{FF2B5EF4-FFF2-40B4-BE49-F238E27FC236}">
                <a16:creationId xmlns:a16="http://schemas.microsoft.com/office/drawing/2014/main" id="{A75D7D93-11FE-4364-8FD0-3E488F850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517" y="337480"/>
            <a:ext cx="4477696" cy="446312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pic>
        <p:nvPicPr>
          <p:cNvPr id="1026" name="Picture 2" descr="Business plan: what it is and why it is important to have it">
            <a:extLst>
              <a:ext uri="{FF2B5EF4-FFF2-40B4-BE49-F238E27FC236}">
                <a16:creationId xmlns:a16="http://schemas.microsoft.com/office/drawing/2014/main" id="{6CC4C2B0-9157-433E-80D5-6176C8A5F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74" y="399129"/>
            <a:ext cx="7779774" cy="4084381"/>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C0A510F8-E9D2-4822-B9C2-6B1DBAB17A5B}"/>
              </a:ext>
            </a:extLst>
          </p:cNvPr>
          <p:cNvSpPr/>
          <p:nvPr/>
        </p:nvSpPr>
        <p:spPr>
          <a:xfrm>
            <a:off x="3549398" y="853501"/>
            <a:ext cx="1238864" cy="79290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1DA72CA-C169-4862-80AF-483B3C474840}"/>
              </a:ext>
            </a:extLst>
          </p:cNvPr>
          <p:cNvSpPr txBox="1"/>
          <p:nvPr/>
        </p:nvSpPr>
        <p:spPr>
          <a:xfrm>
            <a:off x="3664975" y="966019"/>
            <a:ext cx="995515" cy="677108"/>
          </a:xfrm>
          <a:prstGeom prst="rect">
            <a:avLst/>
          </a:prstGeom>
          <a:solidFill>
            <a:schemeClr val="bg1"/>
          </a:solidFill>
        </p:spPr>
        <p:txBody>
          <a:bodyPr wrap="square" rtlCol="0">
            <a:spAutoFit/>
          </a:bodyPr>
          <a:lstStyle/>
          <a:p>
            <a:pPr algn="r" rtl="1"/>
            <a:r>
              <a:rPr lang="fa-IR" dirty="0">
                <a:cs typeface="B Nazanin" panose="00000400000000000000" pitchFamily="2" charset="-78"/>
              </a:rPr>
              <a:t>تجزیه و تحلیل </a:t>
            </a:r>
            <a:r>
              <a:rPr lang="fa-IR" sz="1200" dirty="0" smtClean="0">
                <a:cs typeface="B Nazanin" panose="00000400000000000000" pitchFamily="2" charset="-78"/>
              </a:rPr>
              <a:t>قوت، ضعف، فرصت و تهدید</a:t>
            </a:r>
            <a:endParaRPr lang="en-US" sz="1200" dirty="0">
              <a:cs typeface="B Nazanin" panose="00000400000000000000" pitchFamily="2" charset="-78"/>
            </a:endParaRPr>
          </a:p>
        </p:txBody>
      </p:sp>
      <p:sp>
        <p:nvSpPr>
          <p:cNvPr id="23" name="Oval 22">
            <a:extLst>
              <a:ext uri="{FF2B5EF4-FFF2-40B4-BE49-F238E27FC236}">
                <a16:creationId xmlns:a16="http://schemas.microsoft.com/office/drawing/2014/main" id="{353A19F5-C5D7-42F4-B84A-C008B0B75357}"/>
              </a:ext>
            </a:extLst>
          </p:cNvPr>
          <p:cNvSpPr/>
          <p:nvPr/>
        </p:nvSpPr>
        <p:spPr>
          <a:xfrm>
            <a:off x="5125065" y="844171"/>
            <a:ext cx="1157748" cy="47581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09D53D9-E359-4EAB-820C-7D03DDA3CB68}"/>
              </a:ext>
            </a:extLst>
          </p:cNvPr>
          <p:cNvSpPr txBox="1"/>
          <p:nvPr/>
        </p:nvSpPr>
        <p:spPr>
          <a:xfrm>
            <a:off x="5250426" y="912478"/>
            <a:ext cx="973394" cy="307777"/>
          </a:xfrm>
          <a:prstGeom prst="rect">
            <a:avLst/>
          </a:prstGeom>
          <a:noFill/>
        </p:spPr>
        <p:txBody>
          <a:bodyPr wrap="square" rtlCol="0">
            <a:spAutoFit/>
          </a:bodyPr>
          <a:lstStyle/>
          <a:p>
            <a:r>
              <a:rPr lang="fa-IR" dirty="0">
                <a:cs typeface="B Nazanin" panose="00000400000000000000" pitchFamily="2" charset="-78"/>
              </a:rPr>
              <a:t>جدول زمانی</a:t>
            </a:r>
            <a:endParaRPr lang="en-US" dirty="0">
              <a:cs typeface="B Nazanin" panose="00000400000000000000" pitchFamily="2" charset="-78"/>
            </a:endParaRPr>
          </a:p>
        </p:txBody>
      </p:sp>
      <p:sp>
        <p:nvSpPr>
          <p:cNvPr id="24" name="Rectangle 23">
            <a:extLst>
              <a:ext uri="{FF2B5EF4-FFF2-40B4-BE49-F238E27FC236}">
                <a16:creationId xmlns:a16="http://schemas.microsoft.com/office/drawing/2014/main" id="{CE744A6A-2AF7-4531-8129-E4609C06409E}"/>
              </a:ext>
            </a:extLst>
          </p:cNvPr>
          <p:cNvSpPr/>
          <p:nvPr/>
        </p:nvSpPr>
        <p:spPr>
          <a:xfrm>
            <a:off x="3126658" y="2138516"/>
            <a:ext cx="3097162" cy="60117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43DDAFB-3469-4024-BD98-C5138D937BB4}"/>
              </a:ext>
            </a:extLst>
          </p:cNvPr>
          <p:cNvSpPr txBox="1"/>
          <p:nvPr/>
        </p:nvSpPr>
        <p:spPr>
          <a:xfrm>
            <a:off x="3178277" y="2190135"/>
            <a:ext cx="2934929" cy="584775"/>
          </a:xfrm>
          <a:prstGeom prst="rect">
            <a:avLst/>
          </a:prstGeom>
          <a:noFill/>
        </p:spPr>
        <p:txBody>
          <a:bodyPr wrap="square" rtlCol="0">
            <a:spAutoFit/>
          </a:bodyPr>
          <a:lstStyle/>
          <a:p>
            <a:pPr algn="ctr"/>
            <a:r>
              <a:rPr lang="fa-IR" sz="3200" dirty="0">
                <a:solidFill>
                  <a:srgbClr val="EEA78F"/>
                </a:solidFill>
                <a:cs typeface="B Titr" panose="00000700000000000000" pitchFamily="2" charset="-78"/>
              </a:rPr>
              <a:t>طرح کسب و کار</a:t>
            </a:r>
            <a:endParaRPr lang="en-US" sz="3200" dirty="0">
              <a:solidFill>
                <a:srgbClr val="EEA78F"/>
              </a:solidFill>
              <a:cs typeface="B Titr" panose="00000700000000000000" pitchFamily="2" charset="-78"/>
            </a:endParaRPr>
          </a:p>
        </p:txBody>
      </p:sp>
      <p:sp>
        <p:nvSpPr>
          <p:cNvPr id="26" name="Oval 25">
            <a:extLst>
              <a:ext uri="{FF2B5EF4-FFF2-40B4-BE49-F238E27FC236}">
                <a16:creationId xmlns:a16="http://schemas.microsoft.com/office/drawing/2014/main" id="{4A9826C8-F046-48AB-8C51-26B03E1FF2B9}"/>
              </a:ext>
            </a:extLst>
          </p:cNvPr>
          <p:cNvSpPr/>
          <p:nvPr/>
        </p:nvSpPr>
        <p:spPr>
          <a:xfrm>
            <a:off x="5699800" y="1562981"/>
            <a:ext cx="1209366" cy="47580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3AE86BD-1CD7-4755-A8E9-61CC1D1B54D5}"/>
              </a:ext>
            </a:extLst>
          </p:cNvPr>
          <p:cNvSpPr txBox="1"/>
          <p:nvPr/>
        </p:nvSpPr>
        <p:spPr>
          <a:xfrm>
            <a:off x="5899355" y="1637071"/>
            <a:ext cx="774290" cy="307777"/>
          </a:xfrm>
          <a:prstGeom prst="rect">
            <a:avLst/>
          </a:prstGeom>
          <a:noFill/>
        </p:spPr>
        <p:txBody>
          <a:bodyPr wrap="square" rtlCol="0">
            <a:spAutoFit/>
          </a:bodyPr>
          <a:lstStyle/>
          <a:p>
            <a:r>
              <a:rPr lang="fa-IR" dirty="0">
                <a:cs typeface="B Nazanin" panose="00000400000000000000" pitchFamily="2" charset="-78"/>
              </a:rPr>
              <a:t>استراتژی</a:t>
            </a:r>
            <a:endParaRPr lang="en-US" dirty="0">
              <a:cs typeface="B Nazanin" panose="00000400000000000000" pitchFamily="2" charset="-78"/>
            </a:endParaRPr>
          </a:p>
        </p:txBody>
      </p:sp>
      <p:sp>
        <p:nvSpPr>
          <p:cNvPr id="28" name="Oval 27">
            <a:extLst>
              <a:ext uri="{FF2B5EF4-FFF2-40B4-BE49-F238E27FC236}">
                <a16:creationId xmlns:a16="http://schemas.microsoft.com/office/drawing/2014/main" id="{5AB74839-94C4-4CB9-A2E4-89F3608ABF6F}"/>
              </a:ext>
            </a:extLst>
          </p:cNvPr>
          <p:cNvSpPr/>
          <p:nvPr/>
        </p:nvSpPr>
        <p:spPr>
          <a:xfrm>
            <a:off x="2433484" y="1637071"/>
            <a:ext cx="848032" cy="40171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B4457A5-A472-43A4-B454-9BC6CB12F74B}"/>
              </a:ext>
            </a:extLst>
          </p:cNvPr>
          <p:cNvSpPr txBox="1"/>
          <p:nvPr/>
        </p:nvSpPr>
        <p:spPr>
          <a:xfrm>
            <a:off x="2507226" y="1637071"/>
            <a:ext cx="774290" cy="307777"/>
          </a:xfrm>
          <a:prstGeom prst="rect">
            <a:avLst/>
          </a:prstGeom>
          <a:noFill/>
        </p:spPr>
        <p:txBody>
          <a:bodyPr wrap="square" rtlCol="0">
            <a:spAutoFit/>
          </a:bodyPr>
          <a:lstStyle/>
          <a:p>
            <a:r>
              <a:rPr lang="fa-IR" dirty="0">
                <a:cs typeface="B Nazanin" panose="00000400000000000000" pitchFamily="2" charset="-78"/>
              </a:rPr>
              <a:t>ماموریت</a:t>
            </a:r>
            <a:endParaRPr lang="en-US" dirty="0">
              <a:cs typeface="B Nazanin" panose="00000400000000000000" pitchFamily="2" charset="-78"/>
            </a:endParaRPr>
          </a:p>
        </p:txBody>
      </p:sp>
      <p:sp>
        <p:nvSpPr>
          <p:cNvPr id="30" name="Oval 29">
            <a:extLst>
              <a:ext uri="{FF2B5EF4-FFF2-40B4-BE49-F238E27FC236}">
                <a16:creationId xmlns:a16="http://schemas.microsoft.com/office/drawing/2014/main" id="{B6179FAC-38F7-43A1-84C4-5339FEA37E4D}"/>
              </a:ext>
            </a:extLst>
          </p:cNvPr>
          <p:cNvSpPr/>
          <p:nvPr/>
        </p:nvSpPr>
        <p:spPr>
          <a:xfrm>
            <a:off x="6223820" y="2836387"/>
            <a:ext cx="774288" cy="40171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49EB2AA0-B219-42AA-A836-0DEADFA1923D}"/>
              </a:ext>
            </a:extLst>
          </p:cNvPr>
          <p:cNvSpPr/>
          <p:nvPr/>
        </p:nvSpPr>
        <p:spPr>
          <a:xfrm>
            <a:off x="5198806" y="3483375"/>
            <a:ext cx="1312607" cy="40171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B264A4B-C210-42C8-967E-86773BC08B5F}"/>
              </a:ext>
            </a:extLst>
          </p:cNvPr>
          <p:cNvSpPr/>
          <p:nvPr/>
        </p:nvSpPr>
        <p:spPr>
          <a:xfrm>
            <a:off x="5198807" y="3540310"/>
            <a:ext cx="1312607" cy="40171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D1D86DE-E5E9-4286-B0F6-469E0819805C}"/>
              </a:ext>
            </a:extLst>
          </p:cNvPr>
          <p:cNvSpPr/>
          <p:nvPr/>
        </p:nvSpPr>
        <p:spPr>
          <a:xfrm>
            <a:off x="3812458" y="3540309"/>
            <a:ext cx="1025013" cy="40171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8DC6B758-F917-4952-B216-359FB75BF87E}"/>
              </a:ext>
            </a:extLst>
          </p:cNvPr>
          <p:cNvSpPr/>
          <p:nvPr/>
        </p:nvSpPr>
        <p:spPr>
          <a:xfrm>
            <a:off x="2444544" y="2976146"/>
            <a:ext cx="1231491" cy="70808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6C61879-3296-4725-9898-A0655EE35FAD}"/>
              </a:ext>
            </a:extLst>
          </p:cNvPr>
          <p:cNvSpPr txBox="1"/>
          <p:nvPr/>
        </p:nvSpPr>
        <p:spPr>
          <a:xfrm>
            <a:off x="6282813" y="2910671"/>
            <a:ext cx="663677" cy="307777"/>
          </a:xfrm>
          <a:prstGeom prst="rect">
            <a:avLst/>
          </a:prstGeom>
          <a:noFill/>
        </p:spPr>
        <p:txBody>
          <a:bodyPr wrap="square" rtlCol="0">
            <a:spAutoFit/>
          </a:bodyPr>
          <a:lstStyle/>
          <a:p>
            <a:pPr algn="ctr"/>
            <a:r>
              <a:rPr lang="fa-IR" dirty="0">
                <a:cs typeface="B Nazanin" panose="00000400000000000000" pitchFamily="2" charset="-78"/>
              </a:rPr>
              <a:t>تیم</a:t>
            </a:r>
            <a:endParaRPr lang="en-US" dirty="0">
              <a:cs typeface="B Nazanin" panose="00000400000000000000" pitchFamily="2" charset="-78"/>
            </a:endParaRPr>
          </a:p>
        </p:txBody>
      </p:sp>
      <p:sp>
        <p:nvSpPr>
          <p:cNvPr id="32" name="TextBox 31">
            <a:extLst>
              <a:ext uri="{FF2B5EF4-FFF2-40B4-BE49-F238E27FC236}">
                <a16:creationId xmlns:a16="http://schemas.microsoft.com/office/drawing/2014/main" id="{B65A7880-EA3D-4FD6-90CC-4E008DEF4E6D}"/>
              </a:ext>
            </a:extLst>
          </p:cNvPr>
          <p:cNvSpPr txBox="1"/>
          <p:nvPr/>
        </p:nvSpPr>
        <p:spPr>
          <a:xfrm>
            <a:off x="5290985" y="3572507"/>
            <a:ext cx="1168809" cy="312587"/>
          </a:xfrm>
          <a:prstGeom prst="rect">
            <a:avLst/>
          </a:prstGeom>
          <a:noFill/>
        </p:spPr>
        <p:txBody>
          <a:bodyPr wrap="square" rtlCol="0">
            <a:spAutoFit/>
          </a:bodyPr>
          <a:lstStyle/>
          <a:p>
            <a:pPr algn="ctr"/>
            <a:r>
              <a:rPr lang="fa-IR" dirty="0">
                <a:cs typeface="B Nazanin" panose="00000400000000000000" pitchFamily="2" charset="-78"/>
              </a:rPr>
              <a:t>رقبا</a:t>
            </a:r>
            <a:endParaRPr lang="en-US" dirty="0">
              <a:cs typeface="B Nazanin" panose="00000400000000000000" pitchFamily="2" charset="-78"/>
            </a:endParaRPr>
          </a:p>
        </p:txBody>
      </p:sp>
      <p:sp>
        <p:nvSpPr>
          <p:cNvPr id="90" name="Oval 89">
            <a:extLst>
              <a:ext uri="{FF2B5EF4-FFF2-40B4-BE49-F238E27FC236}">
                <a16:creationId xmlns:a16="http://schemas.microsoft.com/office/drawing/2014/main" id="{13FB346C-E18A-4957-8EC7-8E90D6CA4F65}"/>
              </a:ext>
            </a:extLst>
          </p:cNvPr>
          <p:cNvSpPr/>
          <p:nvPr/>
        </p:nvSpPr>
        <p:spPr>
          <a:xfrm>
            <a:off x="3841955" y="3558222"/>
            <a:ext cx="1025013" cy="401719"/>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9EDDEA6-B2CE-4E13-B1E7-F4E741AECF3B}"/>
              </a:ext>
            </a:extLst>
          </p:cNvPr>
          <p:cNvSpPr txBox="1"/>
          <p:nvPr/>
        </p:nvSpPr>
        <p:spPr>
          <a:xfrm>
            <a:off x="3915697" y="3572507"/>
            <a:ext cx="921774" cy="312587"/>
          </a:xfrm>
          <a:prstGeom prst="rect">
            <a:avLst/>
          </a:prstGeom>
          <a:noFill/>
        </p:spPr>
        <p:txBody>
          <a:bodyPr wrap="square" rtlCol="0">
            <a:spAutoFit/>
          </a:bodyPr>
          <a:lstStyle/>
          <a:p>
            <a:pPr algn="ctr"/>
            <a:r>
              <a:rPr lang="fa-IR" dirty="0">
                <a:cs typeface="B Nazanin" panose="00000400000000000000" pitchFamily="2" charset="-78"/>
              </a:rPr>
              <a:t>سرمایه</a:t>
            </a:r>
            <a:endParaRPr lang="en-US" dirty="0">
              <a:cs typeface="B Nazanin" panose="00000400000000000000" pitchFamily="2" charset="-78"/>
            </a:endParaRPr>
          </a:p>
        </p:txBody>
      </p:sp>
      <p:sp>
        <p:nvSpPr>
          <p:cNvPr id="34" name="TextBox 33">
            <a:extLst>
              <a:ext uri="{FF2B5EF4-FFF2-40B4-BE49-F238E27FC236}">
                <a16:creationId xmlns:a16="http://schemas.microsoft.com/office/drawing/2014/main" id="{CD20769F-4950-4C5E-A988-5B931A2D301A}"/>
              </a:ext>
            </a:extLst>
          </p:cNvPr>
          <p:cNvSpPr txBox="1"/>
          <p:nvPr/>
        </p:nvSpPr>
        <p:spPr>
          <a:xfrm>
            <a:off x="2654711" y="3083064"/>
            <a:ext cx="848032" cy="523220"/>
          </a:xfrm>
          <a:prstGeom prst="rect">
            <a:avLst/>
          </a:prstGeom>
          <a:noFill/>
        </p:spPr>
        <p:txBody>
          <a:bodyPr wrap="square" rtlCol="0">
            <a:spAutoFit/>
          </a:bodyPr>
          <a:lstStyle/>
          <a:p>
            <a:pPr algn="ctr"/>
            <a:r>
              <a:rPr lang="fa-IR" dirty="0">
                <a:cs typeface="B Nazanin" panose="00000400000000000000" pitchFamily="2" charset="-78"/>
              </a:rPr>
              <a:t>برنامه بازاریابی</a:t>
            </a:r>
            <a:endParaRPr lang="en-US" dirty="0">
              <a:cs typeface="B Nazanin" panose="00000400000000000000"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grpSp>
        <p:nvGrpSpPr>
          <p:cNvPr id="919" name="Google Shape;919;p40"/>
          <p:cNvGrpSpPr/>
          <p:nvPr/>
        </p:nvGrpSpPr>
        <p:grpSpPr>
          <a:xfrm>
            <a:off x="527100" y="368100"/>
            <a:ext cx="7903675" cy="4407033"/>
            <a:chOff x="527100" y="368100"/>
            <a:chExt cx="7903675" cy="4407033"/>
          </a:xfrm>
        </p:grpSpPr>
        <p:sp>
          <p:nvSpPr>
            <p:cNvPr id="920" name="Google Shape;920;p40"/>
            <p:cNvSpPr/>
            <p:nvPr/>
          </p:nvSpPr>
          <p:spPr>
            <a:xfrm>
              <a:off x="527100" y="368100"/>
              <a:ext cx="5953005" cy="4407033"/>
            </a:xfrm>
            <a:custGeom>
              <a:avLst/>
              <a:gdLst/>
              <a:ahLst/>
              <a:cxnLst/>
              <a:rect l="l" t="t" r="r" b="b"/>
              <a:pathLst>
                <a:path w="130577" h="99375" extrusionOk="0">
                  <a:moveTo>
                    <a:pt x="7149" y="1"/>
                  </a:moveTo>
                  <a:cubicBezTo>
                    <a:pt x="3204" y="1"/>
                    <a:pt x="0" y="3197"/>
                    <a:pt x="0" y="7142"/>
                  </a:cubicBezTo>
                  <a:lnTo>
                    <a:pt x="0" y="92234"/>
                  </a:lnTo>
                  <a:cubicBezTo>
                    <a:pt x="0" y="96178"/>
                    <a:pt x="3204" y="99374"/>
                    <a:pt x="7149" y="99374"/>
                  </a:cubicBezTo>
                  <a:lnTo>
                    <a:pt x="54195" y="99374"/>
                  </a:lnTo>
                  <a:cubicBezTo>
                    <a:pt x="74449" y="99374"/>
                    <a:pt x="93883" y="91332"/>
                    <a:pt x="108204" y="77010"/>
                  </a:cubicBezTo>
                  <a:cubicBezTo>
                    <a:pt x="122526" y="62681"/>
                    <a:pt x="130576" y="43255"/>
                    <a:pt x="130576" y="23001"/>
                  </a:cubicBezTo>
                  <a:lnTo>
                    <a:pt x="130576" y="7150"/>
                  </a:lnTo>
                  <a:cubicBezTo>
                    <a:pt x="130576" y="3205"/>
                    <a:pt x="127372" y="1"/>
                    <a:pt x="123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0"/>
            <p:cNvSpPr/>
            <p:nvPr/>
          </p:nvSpPr>
          <p:spPr>
            <a:xfrm rot="10800000">
              <a:off x="8080473" y="3890000"/>
              <a:ext cx="350302" cy="700625"/>
            </a:xfrm>
            <a:custGeom>
              <a:avLst/>
              <a:gdLst/>
              <a:ahLst/>
              <a:cxnLst/>
              <a:rect l="l" t="t" r="r" b="b"/>
              <a:pathLst>
                <a:path w="2013" h="4026" extrusionOk="0">
                  <a:moveTo>
                    <a:pt x="2013" y="0"/>
                  </a:moveTo>
                  <a:lnTo>
                    <a:pt x="0" y="2013"/>
                  </a:lnTo>
                  <a:lnTo>
                    <a:pt x="2013" y="4025"/>
                  </a:lnTo>
                  <a:lnTo>
                    <a:pt x="2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 name="Google Shape;922;p40"/>
          <p:cNvGrpSpPr/>
          <p:nvPr/>
        </p:nvGrpSpPr>
        <p:grpSpPr>
          <a:xfrm>
            <a:off x="2199253" y="-1225893"/>
            <a:ext cx="9985543" cy="8502990"/>
            <a:chOff x="2199253" y="-1225893"/>
            <a:chExt cx="9985543" cy="8502990"/>
          </a:xfrm>
        </p:grpSpPr>
        <p:grpSp>
          <p:nvGrpSpPr>
            <p:cNvPr id="923" name="Google Shape;923;p40"/>
            <p:cNvGrpSpPr/>
            <p:nvPr/>
          </p:nvGrpSpPr>
          <p:grpSpPr>
            <a:xfrm rot="5400000">
              <a:off x="2472099" y="2473657"/>
              <a:ext cx="4530594" cy="5076286"/>
              <a:chOff x="4826000" y="4400753"/>
              <a:chExt cx="4530594" cy="5076286"/>
            </a:xfrm>
          </p:grpSpPr>
          <p:sp>
            <p:nvSpPr>
              <p:cNvPr id="924" name="Google Shape;924;p40"/>
              <p:cNvSpPr/>
              <p:nvPr/>
            </p:nvSpPr>
            <p:spPr>
              <a:xfrm>
                <a:off x="4871747" y="4446342"/>
                <a:ext cx="4484847" cy="5030697"/>
              </a:xfrm>
              <a:custGeom>
                <a:avLst/>
                <a:gdLst/>
                <a:ahLst/>
                <a:cxnLst/>
                <a:rect l="l" t="t" r="r" b="b"/>
                <a:pathLst>
                  <a:path w="51547" h="101733" fill="none" extrusionOk="0">
                    <a:moveTo>
                      <a:pt x="1" y="1"/>
                    </a:moveTo>
                    <a:lnTo>
                      <a:pt x="22429" y="1"/>
                    </a:lnTo>
                    <a:cubicBezTo>
                      <a:pt x="38505" y="1"/>
                      <a:pt x="51547" y="34553"/>
                      <a:pt x="51547" y="77179"/>
                    </a:cubicBezTo>
                    <a:lnTo>
                      <a:pt x="51547" y="101733"/>
                    </a:lnTo>
                  </a:path>
                </a:pathLst>
              </a:custGeom>
              <a:noFill/>
              <a:ln w="44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0"/>
              <p:cNvSpPr/>
              <p:nvPr/>
            </p:nvSpPr>
            <p:spPr>
              <a:xfrm>
                <a:off x="4826000" y="4400753"/>
                <a:ext cx="91186" cy="84807"/>
              </a:xfrm>
              <a:custGeom>
                <a:avLst/>
                <a:gdLst/>
                <a:ahLst/>
                <a:cxnLst/>
                <a:rect l="l" t="t" r="r" b="b"/>
                <a:pathLst>
                  <a:path w="1844" h="1715" extrusionOk="0">
                    <a:moveTo>
                      <a:pt x="932" y="1"/>
                    </a:moveTo>
                    <a:cubicBezTo>
                      <a:pt x="885" y="1"/>
                      <a:pt x="837" y="5"/>
                      <a:pt x="789" y="13"/>
                    </a:cubicBezTo>
                    <a:cubicBezTo>
                      <a:pt x="322" y="86"/>
                      <a:pt x="0" y="528"/>
                      <a:pt x="81" y="995"/>
                    </a:cubicBezTo>
                    <a:cubicBezTo>
                      <a:pt x="146" y="1417"/>
                      <a:pt x="514" y="1714"/>
                      <a:pt x="928" y="1714"/>
                    </a:cubicBezTo>
                    <a:cubicBezTo>
                      <a:pt x="973" y="1714"/>
                      <a:pt x="1018" y="1711"/>
                      <a:pt x="1063" y="1704"/>
                    </a:cubicBezTo>
                    <a:cubicBezTo>
                      <a:pt x="1530" y="1623"/>
                      <a:pt x="1844" y="1188"/>
                      <a:pt x="1771" y="722"/>
                    </a:cubicBezTo>
                    <a:cubicBezTo>
                      <a:pt x="1699" y="303"/>
                      <a:pt x="1342" y="1"/>
                      <a:pt x="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40"/>
            <p:cNvGrpSpPr/>
            <p:nvPr/>
          </p:nvGrpSpPr>
          <p:grpSpPr>
            <a:xfrm rot="-1163065">
              <a:off x="5174738" y="-903253"/>
              <a:ext cx="2324967" cy="2229578"/>
              <a:chOff x="5165475" y="-713653"/>
              <a:chExt cx="2324999" cy="2229609"/>
            </a:xfrm>
          </p:grpSpPr>
          <p:sp>
            <p:nvSpPr>
              <p:cNvPr id="927" name="Google Shape;927;p40"/>
              <p:cNvSpPr/>
              <p:nvPr/>
            </p:nvSpPr>
            <p:spPr>
              <a:xfrm>
                <a:off x="5165475" y="-713653"/>
                <a:ext cx="2324999" cy="2154583"/>
              </a:xfrm>
              <a:custGeom>
                <a:avLst/>
                <a:gdLst/>
                <a:ahLst/>
                <a:cxnLst/>
                <a:rect l="l" t="t" r="r" b="b"/>
                <a:pathLst>
                  <a:path w="47546" h="44061" fill="none" extrusionOk="0">
                    <a:moveTo>
                      <a:pt x="3486" y="30085"/>
                    </a:moveTo>
                    <a:cubicBezTo>
                      <a:pt x="0" y="18887"/>
                      <a:pt x="6255" y="6973"/>
                      <a:pt x="17453" y="3487"/>
                    </a:cubicBezTo>
                    <a:cubicBezTo>
                      <a:pt x="28659" y="1"/>
                      <a:pt x="40574" y="6256"/>
                      <a:pt x="44060" y="17454"/>
                    </a:cubicBezTo>
                    <a:cubicBezTo>
                      <a:pt x="47545" y="28660"/>
                      <a:pt x="41290" y="40567"/>
                      <a:pt x="30084" y="44060"/>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0"/>
              <p:cNvSpPr/>
              <p:nvPr/>
            </p:nvSpPr>
            <p:spPr>
              <a:xfrm>
                <a:off x="5309144" y="749204"/>
                <a:ext cx="1336144" cy="766752"/>
              </a:xfrm>
              <a:custGeom>
                <a:avLst/>
                <a:gdLst/>
                <a:ahLst/>
                <a:cxnLst/>
                <a:rect l="l" t="t" r="r" b="b"/>
                <a:pathLst>
                  <a:path w="27324" h="15680" extrusionOk="0">
                    <a:moveTo>
                      <a:pt x="1095" y="1"/>
                    </a:moveTo>
                    <a:lnTo>
                      <a:pt x="1" y="339"/>
                    </a:lnTo>
                    <a:cubicBezTo>
                      <a:pt x="2906" y="9677"/>
                      <a:pt x="11551" y="15680"/>
                      <a:pt x="20855" y="15680"/>
                    </a:cubicBezTo>
                    <a:cubicBezTo>
                      <a:pt x="22997" y="15680"/>
                      <a:pt x="25173" y="15362"/>
                      <a:pt x="27323" y="14693"/>
                    </a:cubicBezTo>
                    <a:lnTo>
                      <a:pt x="26977" y="13598"/>
                    </a:lnTo>
                    <a:cubicBezTo>
                      <a:pt x="24939" y="14233"/>
                      <a:pt x="22876" y="14534"/>
                      <a:pt x="20846" y="14534"/>
                    </a:cubicBezTo>
                    <a:cubicBezTo>
                      <a:pt x="12034" y="14534"/>
                      <a:pt x="3850" y="8847"/>
                      <a:pt x="10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40"/>
            <p:cNvGrpSpPr/>
            <p:nvPr/>
          </p:nvGrpSpPr>
          <p:grpSpPr>
            <a:xfrm rot="-3325703">
              <a:off x="8175152" y="580592"/>
              <a:ext cx="3324971" cy="3409704"/>
              <a:chOff x="7159200" y="2117361"/>
              <a:chExt cx="2271501" cy="2329387"/>
            </a:xfrm>
          </p:grpSpPr>
          <p:sp>
            <p:nvSpPr>
              <p:cNvPr id="930" name="Google Shape;930;p40"/>
              <p:cNvSpPr/>
              <p:nvPr/>
            </p:nvSpPr>
            <p:spPr>
              <a:xfrm>
                <a:off x="8101533" y="2117361"/>
                <a:ext cx="632883" cy="71589"/>
              </a:xfrm>
              <a:custGeom>
                <a:avLst/>
                <a:gdLst/>
                <a:ahLst/>
                <a:cxnLst/>
                <a:rect l="l" t="t" r="r" b="b"/>
                <a:pathLst>
                  <a:path w="15241" h="1724" fill="none" extrusionOk="0">
                    <a:moveTo>
                      <a:pt x="1" y="999"/>
                    </a:moveTo>
                    <a:cubicBezTo>
                      <a:pt x="3527" y="137"/>
                      <a:pt x="7182" y="1"/>
                      <a:pt x="10764" y="596"/>
                    </a:cubicBezTo>
                    <a:cubicBezTo>
                      <a:pt x="12286" y="846"/>
                      <a:pt x="13783" y="1224"/>
                      <a:pt x="15240" y="1723"/>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0"/>
              <p:cNvSpPr/>
              <p:nvPr/>
            </p:nvSpPr>
            <p:spPr>
              <a:xfrm>
                <a:off x="7159200" y="2158803"/>
                <a:ext cx="2271501" cy="2287944"/>
              </a:xfrm>
              <a:custGeom>
                <a:avLst/>
                <a:gdLst/>
                <a:ahLst/>
                <a:cxnLst/>
                <a:rect l="l" t="t" r="r" b="b"/>
                <a:pathLst>
                  <a:path w="54702" h="55098" fill="none" extrusionOk="0">
                    <a:moveTo>
                      <a:pt x="54702" y="34835"/>
                    </a:moveTo>
                    <a:cubicBezTo>
                      <a:pt x="50572" y="47200"/>
                      <a:pt x="37973" y="55097"/>
                      <a:pt x="24690" y="52916"/>
                    </a:cubicBezTo>
                    <a:cubicBezTo>
                      <a:pt x="9974" y="50492"/>
                      <a:pt x="0" y="36598"/>
                      <a:pt x="2423" y="21874"/>
                    </a:cubicBezTo>
                    <a:cubicBezTo>
                      <a:pt x="4235" y="10853"/>
                      <a:pt x="12486" y="2488"/>
                      <a:pt x="22694" y="1"/>
                    </a:cubicBez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0"/>
              <p:cNvSpPr/>
              <p:nvPr/>
            </p:nvSpPr>
            <p:spPr>
              <a:xfrm>
                <a:off x="8730018" y="2175496"/>
                <a:ext cx="70219" cy="59339"/>
              </a:xfrm>
              <a:custGeom>
                <a:avLst/>
                <a:gdLst/>
                <a:ahLst/>
                <a:cxnLst/>
                <a:rect l="l" t="t" r="r" b="b"/>
                <a:pathLst>
                  <a:path w="1691" h="1429" extrusionOk="0">
                    <a:moveTo>
                      <a:pt x="767" y="1"/>
                    </a:moveTo>
                    <a:cubicBezTo>
                      <a:pt x="442" y="1"/>
                      <a:pt x="123" y="218"/>
                      <a:pt x="65" y="597"/>
                    </a:cubicBezTo>
                    <a:cubicBezTo>
                      <a:pt x="0" y="983"/>
                      <a:pt x="258" y="1354"/>
                      <a:pt x="653" y="1418"/>
                    </a:cubicBezTo>
                    <a:cubicBezTo>
                      <a:pt x="694" y="1425"/>
                      <a:pt x="735" y="1429"/>
                      <a:pt x="775" y="1429"/>
                    </a:cubicBezTo>
                    <a:cubicBezTo>
                      <a:pt x="1328" y="1429"/>
                      <a:pt x="1690" y="780"/>
                      <a:pt x="1345" y="299"/>
                    </a:cubicBezTo>
                    <a:cubicBezTo>
                      <a:pt x="1198" y="95"/>
                      <a:pt x="981" y="1"/>
                      <a:pt x="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3" name="Google Shape;933;p40"/>
          <p:cNvSpPr txBox="1">
            <a:spLocks noGrp="1"/>
          </p:cNvSpPr>
          <p:nvPr>
            <p:ph type="title"/>
          </p:nvPr>
        </p:nvSpPr>
        <p:spPr>
          <a:xfrm>
            <a:off x="834669" y="2705325"/>
            <a:ext cx="4000500" cy="103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hlink"/>
              </a:buClr>
              <a:buSzPts val="1100"/>
              <a:buFont typeface="Arial"/>
              <a:buNone/>
            </a:pPr>
            <a:r>
              <a:rPr lang="fa-IR" sz="3600" dirty="0">
                <a:solidFill>
                  <a:schemeClr val="lt1"/>
                </a:solidFill>
                <a:cs typeface="B Titr" panose="00000700000000000000" pitchFamily="2" charset="-78"/>
              </a:rPr>
              <a:t>بحث مدل کسب و کار با ظهور </a:t>
            </a:r>
            <a:r>
              <a:rPr lang="fa-IR" sz="3600" dirty="0">
                <a:solidFill>
                  <a:srgbClr val="A7F6CF"/>
                </a:solidFill>
                <a:cs typeface="B Titr" panose="00000700000000000000" pitchFamily="2" charset="-78"/>
              </a:rPr>
              <a:t>اینترنت</a:t>
            </a:r>
            <a:r>
              <a:rPr lang="fa-IR" sz="3600" dirty="0">
                <a:solidFill>
                  <a:schemeClr val="lt1"/>
                </a:solidFill>
                <a:cs typeface="B Titr" panose="00000700000000000000" pitchFamily="2" charset="-78"/>
              </a:rPr>
              <a:t> و فضای </a:t>
            </a:r>
            <a:r>
              <a:rPr lang="fa-IR" sz="3600" dirty="0" err="1">
                <a:solidFill>
                  <a:schemeClr val="lt1"/>
                </a:solidFill>
                <a:cs typeface="B Titr" panose="00000700000000000000" pitchFamily="2" charset="-78"/>
              </a:rPr>
              <a:t>وب</a:t>
            </a:r>
            <a:r>
              <a:rPr lang="fa-IR" sz="3600" dirty="0">
                <a:solidFill>
                  <a:schemeClr val="lt1"/>
                </a:solidFill>
                <a:cs typeface="B Titr" panose="00000700000000000000" pitchFamily="2" charset="-78"/>
              </a:rPr>
              <a:t> مطرح شد</a:t>
            </a:r>
            <a:endParaRPr sz="3600" dirty="0">
              <a:solidFill>
                <a:schemeClr val="lt1"/>
              </a:solidFill>
              <a:cs typeface="B Titr" panose="00000700000000000000" pitchFamily="2" charset="-78"/>
            </a:endParaRPr>
          </a:p>
        </p:txBody>
      </p:sp>
      <p:grpSp>
        <p:nvGrpSpPr>
          <p:cNvPr id="935" name="Google Shape;935;p40"/>
          <p:cNvGrpSpPr/>
          <p:nvPr/>
        </p:nvGrpSpPr>
        <p:grpSpPr>
          <a:xfrm>
            <a:off x="3873600" y="800425"/>
            <a:ext cx="2828875" cy="3790212"/>
            <a:chOff x="3873600" y="800425"/>
            <a:chExt cx="2828875" cy="3790212"/>
          </a:xfrm>
        </p:grpSpPr>
        <p:grpSp>
          <p:nvGrpSpPr>
            <p:cNvPr id="936" name="Google Shape;936;p40"/>
            <p:cNvGrpSpPr/>
            <p:nvPr/>
          </p:nvGrpSpPr>
          <p:grpSpPr>
            <a:xfrm>
              <a:off x="5819942" y="4257166"/>
              <a:ext cx="882533" cy="333471"/>
              <a:chOff x="3551575" y="3215125"/>
              <a:chExt cx="389450" cy="147150"/>
            </a:xfrm>
          </p:grpSpPr>
          <p:sp>
            <p:nvSpPr>
              <p:cNvPr id="937" name="Google Shape;937;p40"/>
              <p:cNvSpPr/>
              <p:nvPr/>
            </p:nvSpPr>
            <p:spPr>
              <a:xfrm>
                <a:off x="3551575"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a:off x="3551575"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a:off x="361215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a:off x="361215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a:off x="3551575"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a:off x="3551575"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a:off x="367272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a:off x="367272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a:off x="3733300" y="3275700"/>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a:off x="3733300" y="3275700"/>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a:off x="367272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a:off x="367272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a:off x="3793875" y="3215125"/>
                <a:ext cx="26000" cy="25975"/>
              </a:xfrm>
              <a:custGeom>
                <a:avLst/>
                <a:gdLst/>
                <a:ahLst/>
                <a:cxnLst/>
                <a:rect l="l" t="t" r="r" b="b"/>
                <a:pathLst>
                  <a:path w="1040" h="1039" fill="none" extrusionOk="0">
                    <a:moveTo>
                      <a:pt x="1"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a:off x="3793875" y="3215125"/>
                <a:ext cx="26000" cy="25975"/>
              </a:xfrm>
              <a:custGeom>
                <a:avLst/>
                <a:gdLst/>
                <a:ahLst/>
                <a:cxnLst/>
                <a:rect l="l" t="t" r="r" b="b"/>
                <a:pathLst>
                  <a:path w="1040" h="1039" fill="none" extrusionOk="0">
                    <a:moveTo>
                      <a:pt x="1"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a:off x="3854475" y="3275700"/>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a:off x="3854475" y="3275700"/>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0"/>
              <p:cNvSpPr/>
              <p:nvPr/>
            </p:nvSpPr>
            <p:spPr>
              <a:xfrm>
                <a:off x="3793875" y="3336275"/>
                <a:ext cx="26000" cy="26000"/>
              </a:xfrm>
              <a:custGeom>
                <a:avLst/>
                <a:gdLst/>
                <a:ahLst/>
                <a:cxnLst/>
                <a:rect l="l" t="t" r="r" b="b"/>
                <a:pathLst>
                  <a:path w="1040" h="1040" fill="none" extrusionOk="0">
                    <a:moveTo>
                      <a:pt x="1"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a:off x="3793875" y="3336275"/>
                <a:ext cx="26000" cy="26000"/>
              </a:xfrm>
              <a:custGeom>
                <a:avLst/>
                <a:gdLst/>
                <a:ahLst/>
                <a:cxnLst/>
                <a:rect l="l" t="t" r="r" b="b"/>
                <a:pathLst>
                  <a:path w="1040" h="1040" fill="none" extrusionOk="0">
                    <a:moveTo>
                      <a:pt x="1"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a:off x="3915050" y="3215125"/>
                <a:ext cx="25975" cy="25975"/>
              </a:xfrm>
              <a:custGeom>
                <a:avLst/>
                <a:gdLst/>
                <a:ahLst/>
                <a:cxnLst/>
                <a:rect l="l" t="t" r="r" b="b"/>
                <a:pathLst>
                  <a:path w="1039" h="1039" fill="none" extrusionOk="0">
                    <a:moveTo>
                      <a:pt x="0" y="1039"/>
                    </a:moveTo>
                    <a:lnTo>
                      <a:pt x="1039" y="0"/>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a:off x="3915050" y="3215125"/>
                <a:ext cx="25975" cy="25975"/>
              </a:xfrm>
              <a:custGeom>
                <a:avLst/>
                <a:gdLst/>
                <a:ahLst/>
                <a:cxnLst/>
                <a:rect l="l" t="t" r="r" b="b"/>
                <a:pathLst>
                  <a:path w="1039" h="1039" fill="none" extrusionOk="0">
                    <a:moveTo>
                      <a:pt x="0" y="0"/>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a:off x="3915050" y="3336275"/>
                <a:ext cx="25975" cy="26000"/>
              </a:xfrm>
              <a:custGeom>
                <a:avLst/>
                <a:gdLst/>
                <a:ahLst/>
                <a:cxnLst/>
                <a:rect l="l" t="t" r="r" b="b"/>
                <a:pathLst>
                  <a:path w="1039" h="1040" fill="none" extrusionOk="0">
                    <a:moveTo>
                      <a:pt x="0" y="1039"/>
                    </a:moveTo>
                    <a:lnTo>
                      <a:pt x="1039" y="1"/>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a:off x="3915050" y="3336275"/>
                <a:ext cx="25975" cy="26000"/>
              </a:xfrm>
              <a:custGeom>
                <a:avLst/>
                <a:gdLst/>
                <a:ahLst/>
                <a:cxnLst/>
                <a:rect l="l" t="t" r="r" b="b"/>
                <a:pathLst>
                  <a:path w="1039" h="1040" fill="none" extrusionOk="0">
                    <a:moveTo>
                      <a:pt x="0" y="1"/>
                    </a:moveTo>
                    <a:lnTo>
                      <a:pt x="1039" y="1039"/>
                    </a:lnTo>
                  </a:path>
                </a:pathLst>
              </a:custGeom>
              <a:noFill/>
              <a:ln w="5625" cap="flat" cmpd="sng">
                <a:solidFill>
                  <a:schemeClr val="lt2"/>
                </a:solidFill>
                <a:prstDash val="solid"/>
                <a:miter lim="805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9" name="Google Shape;959;p40"/>
            <p:cNvGrpSpPr/>
            <p:nvPr/>
          </p:nvGrpSpPr>
          <p:grpSpPr>
            <a:xfrm>
              <a:off x="3873600" y="800425"/>
              <a:ext cx="722099" cy="407700"/>
              <a:chOff x="1211425" y="918075"/>
              <a:chExt cx="722099" cy="407700"/>
            </a:xfrm>
          </p:grpSpPr>
          <p:sp>
            <p:nvSpPr>
              <p:cNvPr id="960" name="Google Shape;960;p40"/>
              <p:cNvSpPr/>
              <p:nvPr/>
            </p:nvSpPr>
            <p:spPr>
              <a:xfrm>
                <a:off x="1211425"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a:off x="1211425"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a:off x="1211425"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a:off x="1350996"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a:off x="1350996"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a:off x="1350996"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a:off x="1490124" y="1300772"/>
                <a:ext cx="25066" cy="25003"/>
              </a:xfrm>
              <a:custGeom>
                <a:avLst/>
                <a:gdLst/>
                <a:ahLst/>
                <a:cxnLst/>
                <a:rect l="l" t="t" r="r" b="b"/>
                <a:pathLst>
                  <a:path w="396"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a:off x="1490124" y="1109171"/>
                <a:ext cx="25066" cy="25509"/>
              </a:xfrm>
              <a:custGeom>
                <a:avLst/>
                <a:gdLst/>
                <a:ahLst/>
                <a:cxnLst/>
                <a:rect l="l" t="t" r="r" b="b"/>
                <a:pathLst>
                  <a:path w="396"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a:off x="1490124" y="918075"/>
                <a:ext cx="25066" cy="25066"/>
              </a:xfrm>
              <a:custGeom>
                <a:avLst/>
                <a:gdLst/>
                <a:ahLst/>
                <a:cxnLst/>
                <a:rect l="l" t="t" r="r" b="b"/>
                <a:pathLst>
                  <a:path w="396"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a:off x="1629759" y="1300772"/>
                <a:ext cx="25003" cy="25003"/>
              </a:xfrm>
              <a:custGeom>
                <a:avLst/>
                <a:gdLst/>
                <a:ahLst/>
                <a:cxnLst/>
                <a:rect l="l" t="t" r="r" b="b"/>
                <a:pathLst>
                  <a:path w="395" h="395" extrusionOk="0">
                    <a:moveTo>
                      <a:pt x="1" y="0"/>
                    </a:moveTo>
                    <a:lnTo>
                      <a:pt x="1"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a:off x="1629759" y="1109171"/>
                <a:ext cx="25003" cy="25509"/>
              </a:xfrm>
              <a:custGeom>
                <a:avLst/>
                <a:gdLst/>
                <a:ahLst/>
                <a:cxnLst/>
                <a:rect l="l" t="t" r="r" b="b"/>
                <a:pathLst>
                  <a:path w="395" h="403" extrusionOk="0">
                    <a:moveTo>
                      <a:pt x="1" y="0"/>
                    </a:moveTo>
                    <a:lnTo>
                      <a:pt x="1"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a:off x="1629759" y="918075"/>
                <a:ext cx="25003" cy="25066"/>
              </a:xfrm>
              <a:custGeom>
                <a:avLst/>
                <a:gdLst/>
                <a:ahLst/>
                <a:cxnLst/>
                <a:rect l="l" t="t" r="r" b="b"/>
                <a:pathLst>
                  <a:path w="395" h="396" extrusionOk="0">
                    <a:moveTo>
                      <a:pt x="1" y="1"/>
                    </a:moveTo>
                    <a:lnTo>
                      <a:pt x="1"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a:off x="1768887" y="1300772"/>
                <a:ext cx="25003" cy="25003"/>
              </a:xfrm>
              <a:custGeom>
                <a:avLst/>
                <a:gdLst/>
                <a:ahLst/>
                <a:cxnLst/>
                <a:rect l="l" t="t" r="r" b="b"/>
                <a:pathLst>
                  <a:path w="395" h="395" extrusionOk="0">
                    <a:moveTo>
                      <a:pt x="0" y="0"/>
                    </a:moveTo>
                    <a:lnTo>
                      <a:pt x="0" y="395"/>
                    </a:lnTo>
                    <a:lnTo>
                      <a:pt x="395" y="395"/>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a:off x="1768887" y="1109171"/>
                <a:ext cx="25003" cy="25509"/>
              </a:xfrm>
              <a:custGeom>
                <a:avLst/>
                <a:gdLst/>
                <a:ahLst/>
                <a:cxnLst/>
                <a:rect l="l" t="t" r="r" b="b"/>
                <a:pathLst>
                  <a:path w="395" h="403" extrusionOk="0">
                    <a:moveTo>
                      <a:pt x="0" y="0"/>
                    </a:moveTo>
                    <a:lnTo>
                      <a:pt x="0" y="403"/>
                    </a:lnTo>
                    <a:lnTo>
                      <a:pt x="395" y="403"/>
                    </a:lnTo>
                    <a:lnTo>
                      <a:pt x="3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a:off x="1768887" y="918075"/>
                <a:ext cx="25003" cy="25066"/>
              </a:xfrm>
              <a:custGeom>
                <a:avLst/>
                <a:gdLst/>
                <a:ahLst/>
                <a:cxnLst/>
                <a:rect l="l" t="t" r="r" b="b"/>
                <a:pathLst>
                  <a:path w="395" h="396" extrusionOk="0">
                    <a:moveTo>
                      <a:pt x="0" y="1"/>
                    </a:moveTo>
                    <a:lnTo>
                      <a:pt x="0" y="395"/>
                    </a:lnTo>
                    <a:lnTo>
                      <a:pt x="395" y="395"/>
                    </a:lnTo>
                    <a:lnTo>
                      <a:pt x="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a:off x="1907952" y="1300772"/>
                <a:ext cx="25572" cy="25003"/>
              </a:xfrm>
              <a:custGeom>
                <a:avLst/>
                <a:gdLst/>
                <a:ahLst/>
                <a:cxnLst/>
                <a:rect l="l" t="t" r="r" b="b"/>
                <a:pathLst>
                  <a:path w="404" h="395" extrusionOk="0">
                    <a:moveTo>
                      <a:pt x="1" y="0"/>
                    </a:moveTo>
                    <a:lnTo>
                      <a:pt x="1" y="395"/>
                    </a:lnTo>
                    <a:lnTo>
                      <a:pt x="403" y="395"/>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a:off x="1907952" y="1109171"/>
                <a:ext cx="25572" cy="25509"/>
              </a:xfrm>
              <a:custGeom>
                <a:avLst/>
                <a:gdLst/>
                <a:ahLst/>
                <a:cxnLst/>
                <a:rect l="l" t="t" r="r" b="b"/>
                <a:pathLst>
                  <a:path w="404" h="403" extrusionOk="0">
                    <a:moveTo>
                      <a:pt x="1" y="0"/>
                    </a:moveTo>
                    <a:lnTo>
                      <a:pt x="1" y="403"/>
                    </a:lnTo>
                    <a:lnTo>
                      <a:pt x="403" y="403"/>
                    </a:lnTo>
                    <a:lnTo>
                      <a:pt x="4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a:off x="1907952" y="918075"/>
                <a:ext cx="25572" cy="25066"/>
              </a:xfrm>
              <a:custGeom>
                <a:avLst/>
                <a:gdLst/>
                <a:ahLst/>
                <a:cxnLst/>
                <a:rect l="l" t="t" r="r" b="b"/>
                <a:pathLst>
                  <a:path w="404" h="396" extrusionOk="0">
                    <a:moveTo>
                      <a:pt x="1" y="1"/>
                    </a:moveTo>
                    <a:lnTo>
                      <a:pt x="1" y="395"/>
                    </a:lnTo>
                    <a:lnTo>
                      <a:pt x="403" y="395"/>
                    </a:lnTo>
                    <a:lnTo>
                      <a:pt x="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livery Plan Consulting by Slidesgo">
  <a:themeElements>
    <a:clrScheme name="Simple Light">
      <a:dk1>
        <a:srgbClr val="15153E"/>
      </a:dk1>
      <a:lt1>
        <a:srgbClr val="FFFFFF"/>
      </a:lt1>
      <a:dk2>
        <a:srgbClr val="5571FB"/>
      </a:dk2>
      <a:lt2>
        <a:srgbClr val="7A7A7A"/>
      </a:lt2>
      <a:accent1>
        <a:srgbClr val="A7F6CF"/>
      </a:accent1>
      <a:accent2>
        <a:srgbClr val="FFFFFF"/>
      </a:accent2>
      <a:accent3>
        <a:srgbClr val="FFFFFF"/>
      </a:accent3>
      <a:accent4>
        <a:srgbClr val="FFFFFF"/>
      </a:accent4>
      <a:accent5>
        <a:srgbClr val="FFFFFF"/>
      </a:accent5>
      <a:accent6>
        <a:srgbClr val="FFFFFF"/>
      </a:accent6>
      <a:hlink>
        <a:srgbClr val="15153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929</Words>
  <Application>Microsoft Office PowerPoint</Application>
  <PresentationFormat>On-screen Show (16:9)</PresentationFormat>
  <Paragraphs>96</Paragraphs>
  <Slides>26</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Gulim</vt:lpstr>
      <vt:lpstr>IRANSansWeb</vt:lpstr>
      <vt:lpstr>Montserrat SemiBold</vt:lpstr>
      <vt:lpstr>Rubik</vt:lpstr>
      <vt:lpstr>Poppins</vt:lpstr>
      <vt:lpstr>B Nazanin</vt:lpstr>
      <vt:lpstr>B Titr</vt:lpstr>
      <vt:lpstr>SGFanoos-Regular</vt:lpstr>
      <vt:lpstr>inherit</vt:lpstr>
      <vt:lpstr>Delivery Plan Consulting by Slidesgo</vt:lpstr>
      <vt:lpstr>فرآیند تجاری سازی و فروش HITECH </vt:lpstr>
      <vt:lpstr>PowerPoint Presentation</vt:lpstr>
      <vt:lpstr>PowerPoint Presentation</vt:lpstr>
      <vt:lpstr>PowerPoint Presentation</vt:lpstr>
      <vt:lpstr>تفاوتهای تحقیق با توسعه و نو آوری</vt:lpstr>
      <vt:lpstr>PowerPoint Presentation</vt:lpstr>
      <vt:lpstr>PowerPoint Presentation</vt:lpstr>
      <vt:lpstr>PowerPoint Presentation</vt:lpstr>
      <vt:lpstr>بحث مدل کسب و کار با ظهور اینترنت و فضای وب مطرح شد</vt:lpstr>
      <vt:lpstr>PowerPoint Presentation</vt:lpstr>
      <vt:lpstr>مرگ  و  زندگی  یک  کسب وکار</vt:lpstr>
      <vt:lpstr>PowerPoint Presentation</vt:lpstr>
      <vt:lpstr>هایتِک HITECH</vt:lpstr>
      <vt:lpstr>PowerPoint Presentation</vt:lpstr>
      <vt:lpstr>ویژگی‌های صنایع هایتک High-tech  </vt:lpstr>
      <vt:lpstr>PowerPoint Presentation</vt:lpstr>
      <vt:lpstr>چالش‌های هایتک در ایران</vt:lpstr>
      <vt:lpstr>PowerPoint Presentation</vt:lpstr>
      <vt:lpstr>PowerPoint Presentation</vt:lpstr>
      <vt:lpstr>فروش</vt:lpstr>
      <vt:lpstr>PowerPoint Presentation</vt:lpstr>
      <vt:lpstr>PowerPoint Presentation</vt:lpstr>
      <vt:lpstr>PowerPoint Presentation</vt:lpstr>
      <vt:lpstr>تفاوت‌ های بازاریاب و فروشنده</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فرآیند تجاری سازی و فروش</dc:title>
  <dc:creator>Hossein Kamali</dc:creator>
  <cp:lastModifiedBy>SH</cp:lastModifiedBy>
  <cp:revision>28</cp:revision>
  <dcterms:modified xsi:type="dcterms:W3CDTF">2023-10-14T13:40:51Z</dcterms:modified>
</cp:coreProperties>
</file>